
<file path=[Content_Types].xml><?xml version="1.0" encoding="utf-8"?>
<Types xmlns="http://schemas.openxmlformats.org/package/2006/content-types"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  <Default Extension="jpeg" ContentType="image/jpeg"/>
  <Default Extension="png" ContentType="image/png"/>
  <Default Extension="rels" ContentType="application/vnd.openxmlformats-package.relationships+xml"/>
  <Default Extension="wmv" ContentType="video/x-ms-wmv"/>
  <Default Extension="xml" ContentType="application/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officeDocument/2006/relationships/extended-properties" Target="docProps/app.xml"  /><Relationship Id="rId3" Type="http://schemas.openxmlformats.org/package/2006/relationships/metadata/core-properties" Target="docProps/core.xml"  /><Relationship Id="rId4" Type="http://schemas.openxmlformats.org/package/2006/relationships/metadata/thumbnail" Target="docProps/thumbnail.jpeg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aveSubsetFonts="1">
  <p:sldMasterIdLst>
    <p:sldMasterId id="2147483674" r:id="rId19"/>
  </p:sldMasterIdLst>
  <p:notesMasterIdLst>
    <p:notesMasterId r:id="rId21"/>
  </p:notesMasterIdLst>
  <p:sldIdLst>
    <p:sldId id="257" r:id="rId1"/>
    <p:sldId id="258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</p:sldIdLst>
  <p:sldSz cx="9144000" cy="6858000" type="screen4x3"/>
  <p:notesSz cx="6858000" cy="9144000"/>
  <p:defaultTextStyle>
    <a:defPPr>
      <a:defRPr lang="ko-KR"/>
    </a:defPPr>
    <a:lvl1pPr marL="0" algn="l" defTabSz="9144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prnPr/>
  <p:showPr>
    <p:present/>
    <p:sldAll/>
    <p:penClr>
      <a:prstClr val="red"/>
    </p:penClr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lastView="sldThumbnailView">
  <p:normalViewPr showOutlineIcons="0" vertBarState="maximized">
    <p:restoredLeft sz="18261"/>
    <p:restoredTop sz="88410"/>
  </p:normalViewPr>
  <p:slideViewPr>
    <p:cSldViewPr snapToGrid="0">
      <p:cViewPr>
        <p:scale>
          <a:sx n="75" d="100"/>
          <a:sy n="75" d="100"/>
        </p:scale>
        <p:origin x="1570" y="67"/>
      </p:cViewPr>
    </p:cSldViewPr>
  </p:slideViewPr>
  <p:notesTextViewPr>
    <p:cViewPr>
      <p:scale>
        <a:sx n="400" d="100"/>
        <a:sy n="400" d="100"/>
      </p:scale>
      <p:origin x="0" y="0"/>
    </p:cViewPr>
  </p:notesTextViewPr>
  <p:gridSpacing cx="36868100" cy="36868100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" Target="slides/slide1.xml"  /><Relationship Id="rId10" Type="http://schemas.openxmlformats.org/officeDocument/2006/relationships/slide" Target="slides/slide10.xml"  /><Relationship Id="rId11" Type="http://schemas.openxmlformats.org/officeDocument/2006/relationships/slide" Target="slides/slide11.xml"  /><Relationship Id="rId12" Type="http://schemas.openxmlformats.org/officeDocument/2006/relationships/slide" Target="slides/slide12.xml"  /><Relationship Id="rId13" Type="http://schemas.openxmlformats.org/officeDocument/2006/relationships/slide" Target="slides/slide13.xml"  /><Relationship Id="rId14" Type="http://schemas.openxmlformats.org/officeDocument/2006/relationships/slide" Target="slides/slide14.xml"  /><Relationship Id="rId15" Type="http://schemas.openxmlformats.org/officeDocument/2006/relationships/slide" Target="slides/slide15.xml"  /><Relationship Id="rId16" Type="http://schemas.openxmlformats.org/officeDocument/2006/relationships/slide" Target="slides/slide16.xml"  /><Relationship Id="rId17" Type="http://schemas.openxmlformats.org/officeDocument/2006/relationships/presProps" Target="presProps.xml"  /><Relationship Id="rId18" Type="http://schemas.openxmlformats.org/officeDocument/2006/relationships/viewProps" Target="viewProps.xml"  /><Relationship Id="rId19" Type="http://schemas.openxmlformats.org/officeDocument/2006/relationships/slideMaster" Target="slideMasters/slideMaster1.xml"  /><Relationship Id="rId2" Type="http://schemas.openxmlformats.org/officeDocument/2006/relationships/slide" Target="slides/slide2.xml"  /><Relationship Id="rId20" Type="http://schemas.openxmlformats.org/officeDocument/2006/relationships/theme" Target="theme/theme1.xml"  /><Relationship Id="rId21" Type="http://schemas.openxmlformats.org/officeDocument/2006/relationships/notesMaster" Target="notesMasters/notesMaster1.xml"  /><Relationship Id="rId22" Type="http://schemas.openxmlformats.org/officeDocument/2006/relationships/tableStyles" Target="tableStyles.xml"  /><Relationship Id="rId3" Type="http://schemas.openxmlformats.org/officeDocument/2006/relationships/slide" Target="slides/slide3.xml"  /><Relationship Id="rId4" Type="http://schemas.openxmlformats.org/officeDocument/2006/relationships/slide" Target="slides/slide4.xml"  /><Relationship Id="rId5" Type="http://schemas.openxmlformats.org/officeDocument/2006/relationships/slide" Target="slides/slide5.xml"  /><Relationship Id="rId6" Type="http://schemas.openxmlformats.org/officeDocument/2006/relationships/slide" Target="slides/slide6.xml"  /><Relationship Id="rId7" Type="http://schemas.openxmlformats.org/officeDocument/2006/relationships/slide" Target="slides/slide7.xml"  /><Relationship Id="rId8" Type="http://schemas.openxmlformats.org/officeDocument/2006/relationships/slide" Target="slides/slide8.xml"  /><Relationship Id="rId9" Type="http://schemas.openxmlformats.org/officeDocument/2006/relationships/slide" Target="slides/slide9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/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/>
            <a:fld id="{E2B2BC9D-A816-4D0A-858B-1D023B3A8ACA}" type="datetimeFigureOut">
              <a:rPr lang="ko-KR" altLang="en-US"/>
              <a:pPr/>
              <a:t>2018-06-19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/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rmAutofit lnSpcReduction="0"/>
          </a:bodyPr>
          <a:lstStyle/>
          <a:p>
            <a:pPr lvl="0"/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/>
            <a:r>
              <a:rPr lang="ko-KR" altLang="en-US"/>
              <a:t>둘째 수준</a:t>
            </a:r>
            <a:endParaRPr lang="ko-KR" altLang="en-US"/>
          </a:p>
          <a:p>
            <a:pPr lvl="2"/>
            <a:r>
              <a:rPr lang="ko-KR" altLang="en-US"/>
              <a:t>셋째 수준</a:t>
            </a:r>
            <a:endParaRPr lang="ko-KR" altLang="en-US"/>
          </a:p>
          <a:p>
            <a:pPr lvl="3"/>
            <a:r>
              <a:rPr lang="ko-KR" altLang="en-US"/>
              <a:t>넷째 수준</a:t>
            </a:r>
            <a:endParaRPr lang="ko-KR" altLang="en-US"/>
          </a:p>
          <a:p>
            <a:pPr lvl="4"/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/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/>
            <a:fld id="{09F4262C-968C-4EE9-8164-CE16364706B3}" type="slidenum">
              <a:rPr lang="ko-KR" altLang="en-US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4.xml"  /></Relationships>
</file>

<file path=ppt/notesSlides/_rels/notesSlide10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4.xml"  /></Relationships>
</file>

<file path=ppt/notesSlides/_rels/notesSlide11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5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5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6.xml"  /></Relationships>
</file>

<file path=ppt/notesSlides/_rels/notesSlide4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7.xml"  /></Relationships>
</file>

<file path=ppt/notesSlides/_rels/notesSlide5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8.xml"  /></Relationships>
</file>

<file path=ppt/notesSlides/_rels/notesSlide6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0.xml"  /></Relationships>
</file>

<file path=ppt/notesSlides/_rels/notesSlide7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1.xml"  /></Relationships>
</file>

<file path=ppt/notesSlides/_rels/notesSlide8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2.xml"  /></Relationships>
</file>

<file path=ppt/notesSlides/_rels/notesSlide9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3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/>
            <a:endParaRPr lang="ko-KR" altLang="en-US"/>
          </a:p>
        </p:txBody>
      </p:sp>
      <p:sp>
        <p:nvSpPr>
          <p:cNvPr id="3" name="직사각형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/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직사각형 3"/>
          <p:cNvSpPr>
            <a:spLocks noGrp="1"/>
          </p:cNvSpPr>
          <p:nvPr>
            <p:ph type="sldNum" sz="quarter" idx="5"/>
          </p:nvPr>
        </p:nvSpPr>
        <p:spPr/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/>
            <a:fld id="{09F4262C-968C-4EE9-8164-CE16364706B3}" type="slidenum">
              <a:rPr lang="en-US" altLang="en-US"/>
              <a:pPr/>
              <a:t>4</a:t>
            </a:fld>
            <a:endParaRPr lang="en-US" altLang="en-US"/>
          </a:p>
        </p:txBody>
      </p:sp>
    </p:spTree>
  </p:cSld>
</p:notes>
</file>

<file path=ppt/notesSlides/notesSlide1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/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/>
            <a:fld id="{09F4262C-968C-4EE9-8164-CE16364706B3}" type="slidenum">
              <a:rPr lang="en-US" altLang="en-US"/>
              <a:pPr/>
              <a:t>14</a:t>
            </a:fld>
            <a:endParaRPr lang="en-US" altLang="en-US"/>
          </a:p>
        </p:txBody>
      </p:sp>
    </p:spTree>
  </p:cSld>
</p:notes>
</file>

<file path=ppt/notesSlides/notesSlide1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/>
            <a:endParaRPr lang="ko-KR" altLang="en-US"/>
          </a:p>
        </p:txBody>
      </p:sp>
      <p:sp>
        <p:nvSpPr>
          <p:cNvPr id="3" name="직사각형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/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직사각형 3"/>
          <p:cNvSpPr>
            <a:spLocks noGrp="1"/>
          </p:cNvSpPr>
          <p:nvPr>
            <p:ph type="sldNum" sz="quarter" idx="5"/>
          </p:nvPr>
        </p:nvSpPr>
        <p:spPr/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/>
            <a:fld id="{09F4262C-968C-4EE9-8164-CE16364706B3}" type="slidenum">
              <a:rPr lang="en-US" altLang="en-US"/>
              <a:pPr/>
              <a:t>15</a:t>
            </a:fld>
            <a:endParaRPr lang="en-US" altLang="en-US"/>
          </a:p>
        </p:txBody>
      </p:sp>
    </p:spTree>
  </p:cSld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/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/>
            <a:fld id="{09F4262C-968C-4EE9-8164-CE16364706B3}" type="slidenum">
              <a:rPr lang="ko-KR" altLang="en-US"/>
              <a:pPr/>
              <a:t>5</a:t>
            </a:fld>
            <a:endParaRPr lang="ko-KR" altLang="en-US"/>
          </a:p>
        </p:txBody>
      </p:sp>
    </p:spTree>
  </p:cSld>
</p:notes>
</file>

<file path=ppt/notesSlides/notesSlide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/>
            <a:endParaRPr lang="ko-KR" altLang="en-US"/>
          </a:p>
        </p:txBody>
      </p:sp>
      <p:sp>
        <p:nvSpPr>
          <p:cNvPr id="3" name="직사각형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/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직사각형 3"/>
          <p:cNvSpPr>
            <a:spLocks noGrp="1"/>
          </p:cNvSpPr>
          <p:nvPr>
            <p:ph type="sldNum" sz="quarter" idx="5"/>
          </p:nvPr>
        </p:nvSpPr>
        <p:spPr/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/>
            <a:fld id="{09F4262C-968C-4EE9-8164-CE16364706B3}" type="slidenum">
              <a:rPr lang="en-US" altLang="en-US"/>
              <a:pPr/>
              <a:t>6</a:t>
            </a:fld>
            <a:endParaRPr lang="en-US" altLang="en-US"/>
          </a:p>
        </p:txBody>
      </p:sp>
    </p:spTree>
  </p:cSld>
</p:notes>
</file>

<file path=ppt/notesSlides/notesSlide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/>
            <a:endParaRPr lang="ko-KR" altLang="en-US"/>
          </a:p>
        </p:txBody>
      </p:sp>
      <p:sp>
        <p:nvSpPr>
          <p:cNvPr id="3" name="직사각형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/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직사각형 3"/>
          <p:cNvSpPr>
            <a:spLocks noGrp="1"/>
          </p:cNvSpPr>
          <p:nvPr>
            <p:ph type="sldNum" sz="quarter" idx="5"/>
          </p:nvPr>
        </p:nvSpPr>
        <p:spPr/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/>
            <a:fld id="{09F4262C-968C-4EE9-8164-CE16364706B3}" type="slidenum">
              <a:rPr lang="en-US" altLang="en-US"/>
              <a:pPr/>
              <a:t>7</a:t>
            </a:fld>
            <a:endParaRPr lang="en-US" altLang="en-US"/>
          </a:p>
        </p:txBody>
      </p:sp>
    </p:spTree>
  </p:cSld>
</p:notes>
</file>

<file path=ppt/notesSlides/notesSlide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/>
            <a:endParaRPr lang="ko-KR" altLang="en-US"/>
          </a:p>
        </p:txBody>
      </p:sp>
      <p:sp>
        <p:nvSpPr>
          <p:cNvPr id="3" name="직사각형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/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직사각형 3"/>
          <p:cNvSpPr>
            <a:spLocks noGrp="1"/>
          </p:cNvSpPr>
          <p:nvPr>
            <p:ph type="sldNum" sz="quarter" idx="5"/>
          </p:nvPr>
        </p:nvSpPr>
        <p:spPr/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/>
            <a:fld id="{09F4262C-968C-4EE9-8164-CE16364706B3}" type="slidenum">
              <a:rPr lang="en-US" altLang="en-US"/>
              <a:pPr/>
              <a:t>8</a:t>
            </a:fld>
            <a:endParaRPr lang="en-US" altLang="en-US"/>
          </a:p>
        </p:txBody>
      </p:sp>
    </p:spTree>
  </p:cSld>
</p:notes>
</file>

<file path=ppt/notesSlides/notesSlide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/>
            <a:endParaRPr lang="ko-KR" altLang="en-US"/>
          </a:p>
        </p:txBody>
      </p:sp>
      <p:sp>
        <p:nvSpPr>
          <p:cNvPr id="3" name="직사각형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/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직사각형 3"/>
          <p:cNvSpPr>
            <a:spLocks noGrp="1"/>
          </p:cNvSpPr>
          <p:nvPr>
            <p:ph type="sldNum" sz="quarter" idx="5"/>
          </p:nvPr>
        </p:nvSpPr>
        <p:spPr/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/>
            <a:fld id="{09F4262C-968C-4EE9-8164-CE16364706B3}" type="slidenum">
              <a:rPr lang="en-US" altLang="en-US"/>
              <a:pPr/>
              <a:t>10</a:t>
            </a:fld>
            <a:endParaRPr lang="en-US" altLang="en-US"/>
          </a:p>
        </p:txBody>
      </p:sp>
    </p:spTree>
  </p:cSld>
</p:notes>
</file>

<file path=ppt/notesSlides/notesSlide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/>
            <a:endParaRPr lang="ko-KR" altLang="en-US"/>
          </a:p>
        </p:txBody>
      </p:sp>
      <p:sp>
        <p:nvSpPr>
          <p:cNvPr id="3" name="직사각형 2"/>
          <p:cNvSpPr/>
          <p:nvPr>
            <p:ph type="body" sz="quarter" idx="3"/>
          </p:nvPr>
        </p:nvSpPr>
        <p:spPr/>
        <p:txBody>
          <a:bodyPr/>
          <a:lstStyle/>
          <a:p>
            <a:pPr/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직사각형 3"/>
          <p:cNvSpPr/>
          <p:nvPr>
            <p:ph type="sldNum" sz="quarter" idx="5"/>
          </p:nvPr>
        </p:nvSpPr>
        <p:spPr/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/>
            <a:fld id="{09F4262C-968C-4EE9-8164-CE16364706B3}" type="slidenum">
              <a:rPr lang="en-US" altLang="en-US"/>
              <a:pPr/>
              <a:t>11</a:t>
            </a:fld>
            <a:endParaRPr lang="en-US" altLang="en-US"/>
          </a:p>
        </p:txBody>
      </p:sp>
    </p:spTree>
  </p:cSld>
</p:notes>
</file>

<file path=ppt/notesSlides/notesSlide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/>
            <a:endParaRPr lang="ko-KR" altLang="en-US"/>
          </a:p>
        </p:txBody>
      </p:sp>
      <p:sp>
        <p:nvSpPr>
          <p:cNvPr id="3" name="직사각형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/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직사각형 3"/>
          <p:cNvSpPr>
            <a:spLocks noGrp="1"/>
          </p:cNvSpPr>
          <p:nvPr>
            <p:ph type="sldNum" sz="quarter" idx="5"/>
          </p:nvPr>
        </p:nvSpPr>
        <p:spPr/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/>
            <a:fld id="{09F4262C-968C-4EE9-8164-CE16364706B3}" type="slidenum">
              <a:rPr lang="en-US" altLang="en-US"/>
              <a:pPr/>
              <a:t>12</a:t>
            </a:fld>
            <a:endParaRPr lang="en-US" altLang="en-US"/>
          </a:p>
        </p:txBody>
      </p:sp>
    </p:spTree>
  </p:cSld>
</p:notes>
</file>

<file path=ppt/notesSlides/notesSlide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/>
            <a:endParaRPr lang="ko-KR" altLang="en-US"/>
          </a:p>
        </p:txBody>
      </p:sp>
      <p:sp>
        <p:nvSpPr>
          <p:cNvPr id="3" name="직사각형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/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직사각형 3"/>
          <p:cNvSpPr>
            <a:spLocks noGrp="1"/>
          </p:cNvSpPr>
          <p:nvPr>
            <p:ph type="sldNum" sz="quarter" idx="5"/>
          </p:nvPr>
        </p:nvSpPr>
        <p:spPr/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/>
            <a:fld id="{09F4262C-968C-4EE9-8164-CE16364706B3}" type="slidenum">
              <a:rPr lang="en-US" altLang="en-US"/>
              <a:pPr/>
              <a:t>13</a:t>
            </a:fld>
            <a:endParaRPr lang="en-US" altLang="en-US"/>
          </a:p>
        </p:txBody>
      </p:sp>
    </p:spTree>
  </p:cSld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0A130E-E3B8-4EBE-931F-81B26B8448AA}" type="datetime1">
              <a:rPr lang="ko-KR" altLang="en-US"/>
              <a:pPr/>
              <a:t>2018-06-02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C6A38-4290-41DD-B95C-4155372FD4AF}" type="slidenum">
              <a:rPr lang="ko-KR" altLang="en-US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간지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2130425"/>
            <a:ext cx="9144000" cy="1470025"/>
          </a:xfrm>
        </p:spPr>
        <p:txBody>
          <a:bodyPr>
            <a:normAutofit/>
          </a:bodyPr>
          <a:lstStyle>
            <a:lvl1pPr>
              <a:defRPr sz="4400" b="1"/>
            </a:lvl1pPr>
          </a:lstStyle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48888-F454-4AD2-BA62-3AF29D9807C0}" type="datetime1">
              <a:rPr lang="ko-KR" altLang="en-US"/>
              <a:pPr/>
              <a:t>2018-06-02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목차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4" hasCustomPrompt="1"/>
          </p:nvPr>
        </p:nvSpPr>
        <p:spPr>
          <a:xfrm>
            <a:off x="2143108" y="2214563"/>
            <a:ext cx="4857767" cy="3214687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</a:lstStyle>
          <a:p>
            <a:pPr lvl="0"/>
            <a:r>
              <a:rPr lang="ko-KR" altLang="en-US"/>
              <a:t>첫째 목차</a:t>
            </a:r>
          </a:p>
          <a:p>
            <a:pPr lvl="0"/>
            <a:r>
              <a:rPr lang="ko-KR" altLang="en-US"/>
              <a:t>둘째 목차</a:t>
            </a:r>
          </a:p>
          <a:p>
            <a:pPr lvl="0"/>
            <a:r>
              <a:rPr lang="ko-KR" altLang="en-US"/>
              <a:t>셋째 목차</a:t>
            </a:r>
          </a:p>
          <a:p>
            <a:pPr lvl="0"/>
            <a:r>
              <a:rPr lang="ko-KR" altLang="en-US"/>
              <a:t>넷째 목차</a:t>
            </a:r>
          </a:p>
          <a:p>
            <a:pPr lvl="0"/>
            <a:r>
              <a:rPr lang="ko-KR" altLang="en-US"/>
              <a:t>다섯째 목차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FEC12-A4C9-4837-AF94-AD867782C04C}" type="datetime1">
              <a:rPr lang="ko-KR" altLang="en-US"/>
              <a:pPr/>
              <a:t>2018-06-02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본문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F84A3-4F29-4053-ACFD-1BAF2D3F140C}" type="datetime1">
              <a:rPr lang="ko-KR" altLang="en-US"/>
              <a:pPr/>
              <a:t>2018-06-02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3836A-82A3-4C8B-9D31-CD724F3673ED}" type="datetime1">
              <a:rPr lang="ko-KR" altLang="en-US"/>
              <a:pPr/>
              <a:t>2018-06-02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EBAF6-36D0-4DD8-B695-D4C1B37E35D6}" type="datetime1">
              <a:rPr lang="ko-KR" altLang="en-US"/>
              <a:pPr/>
              <a:t>2018-06-02</a:t>
            </a:fld>
            <a:endParaRPr lang="ko-KR" altLang="en-US"/>
          </a:p>
        </p:txBody>
      </p:sp>
      <p:sp>
        <p:nvSpPr>
          <p:cNvPr id="3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728D28-603B-4EFC-80F8-17E5E9107035}" type="datetime1">
              <a:rPr lang="ko-KR" altLang="en-US"/>
              <a:pPr/>
              <a:t>2018-06-02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 2개" type="twoObj" preserve="1">
  <p:cSld name="제목 및 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A1F4E-0809-4239-8034-C38E431DAF92}" type="datetime1">
              <a:rPr lang="ko-KR" altLang="en-US"/>
              <a:pPr/>
              <a:t>2018-06-02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DA496-7307-4E8B-88DE-CB97B48BAB6F}" type="datetime1">
              <a:rPr lang="ko-KR" altLang="en-US"/>
              <a:pPr/>
              <a:t>2018-06-02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표" type="tbl" preserve="1">
  <p:cSld name="제목 및 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3" name="표 개체 틀 2"/>
          <p:cNvSpPr>
            <a:spLocks noGrp="1" noTextEdit="1"/>
          </p:cNvSpPr>
          <p:nvPr>
            <p:ph type="tbl" sz="quarter" idx="13"/>
          </p:nvPr>
        </p:nvSpPr>
        <p:spPr>
          <a:xfrm>
            <a:off x="456028" y="1643063"/>
            <a:ext cx="8229600" cy="4525200"/>
          </a:xfrm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ko-KR" altLang="en-US"/>
              <a:t>표를 추가하려면 아이콘을 클릭하십시오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21E90-850C-410B-8B89-8394F580CFDA}" type="datetime1">
              <a:rPr lang="ko-KR" altLang="en-US"/>
              <a:pPr/>
              <a:t>2018-06-02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 4개" type="fourObj" preserve="1">
  <p:cSld name="제목 및 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4038600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3"/>
          </p:nvPr>
        </p:nvSpPr>
        <p:spPr>
          <a:xfrm>
            <a:off x="456028" y="3984220"/>
            <a:ext cx="4038600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7028" y="3984220"/>
            <a:ext cx="4038600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E7E28-9336-4363-8674-B91477D8F243}" type="datetime1">
              <a:rPr lang="ko-KR" altLang="en-US"/>
              <a:pPr/>
              <a:t>2018-06-02</a:t>
            </a:fld>
            <a:endParaRPr lang="ko-KR" altLang="en-US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그림 및 설명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 noTextEdit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E7E28-9336-4363-8674-B91477D8F243}" type="datetime1">
              <a:rPr lang="ko-KR" altLang="en-US"/>
              <a:pPr/>
              <a:t>2018-06-02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1.xml"  /><Relationship Id="rId10" Type="http://schemas.openxmlformats.org/officeDocument/2006/relationships/slideLayout" Target="../slideLayouts/slideLayout9.xml"  /><Relationship Id="rId11" Type="http://schemas.openxmlformats.org/officeDocument/2006/relationships/slideLayout" Target="../slideLayouts/slideLayout10.xml"  /><Relationship Id="rId12" Type="http://schemas.openxmlformats.org/officeDocument/2006/relationships/slideLayout" Target="../slideLayouts/slideLayout11.xml"  /><Relationship Id="rId13" Type="http://schemas.openxmlformats.org/officeDocument/2006/relationships/slideLayout" Target="../slideLayouts/slideLayout12.xml"  /><Relationship Id="rId2" Type="http://schemas.openxmlformats.org/officeDocument/2006/relationships/slideLayout" Target="../slideLayouts/slideLayout1.xml"  /><Relationship Id="rId3" Type="http://schemas.openxmlformats.org/officeDocument/2006/relationships/slideLayout" Target="../slideLayouts/slideLayout2.xml"  /><Relationship Id="rId4" Type="http://schemas.openxmlformats.org/officeDocument/2006/relationships/slideLayout" Target="../slideLayouts/slideLayout3.xml"  /><Relationship Id="rId5" Type="http://schemas.openxmlformats.org/officeDocument/2006/relationships/slideLayout" Target="../slideLayouts/slideLayout4.xml"  /><Relationship Id="rId6" Type="http://schemas.openxmlformats.org/officeDocument/2006/relationships/slideLayout" Target="../slideLayouts/slideLayout5.xml"  /><Relationship Id="rId7" Type="http://schemas.openxmlformats.org/officeDocument/2006/relationships/slideLayout" Target="../slideLayouts/slideLayout6.xml"  /><Relationship Id="rId8" Type="http://schemas.openxmlformats.org/officeDocument/2006/relationships/slideLayout" Target="../slideLayouts/slideLayout7.xml"  /><Relationship Id="rId9" Type="http://schemas.openxmlformats.org/officeDocument/2006/relationships/slideLayout" Target="../slideLayouts/slideLayout8.xml"  /></Relationships>
</file>

<file path=ppt/slideMasters/slideMaster1.xml><?xml version="1.0" encoding="utf-8"?>
<p:sld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Hancom Offic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 idx="0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anchor="ctr">
            <a:normAutofit lnSpcReduction="0"/>
          </a:bodyPr>
          <a:lstStyle/>
          <a:p>
            <a:pPr lvl="0"/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>
            <a:normAutofit lnSpcReduction="0"/>
          </a:bodyPr>
          <a:lstStyle/>
          <a:p>
            <a:pPr lvl="0"/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/>
            <a:r>
              <a:rPr lang="ko-KR" altLang="en-US"/>
              <a:t>둘째 수준</a:t>
            </a:r>
            <a:endParaRPr lang="ko-KR" altLang="en-US"/>
          </a:p>
          <a:p>
            <a:pPr lvl="2"/>
            <a:r>
              <a:rPr lang="ko-KR" altLang="en-US"/>
              <a:t>셋째 수준</a:t>
            </a:r>
            <a:endParaRPr lang="ko-KR" altLang="en-US"/>
          </a:p>
          <a:p>
            <a:pPr lvl="3"/>
            <a:r>
              <a:rPr lang="ko-KR" altLang="en-US"/>
              <a:t>넷째 수준</a:t>
            </a:r>
            <a:endParaRPr lang="ko-KR" altLang="en-US"/>
          </a:p>
          <a:p>
            <a:pPr lvl="4"/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/>
            <a:fld id="{D422D86A-5F52-4165-8473-F1B836277586}" type="datetime1">
              <a:rPr lang="ko-KR" altLang="en-US"/>
              <a:pPr/>
              <a:t>2018-06-19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/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/>
            <a:fld id="{AD22CD3B-FDDF-4998-970C-76E6E0BEC65F}" type="slidenum">
              <a:rPr lang="ko-KR" altLang="en-US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hf sldNum="0" hdr="0" ftr="0" dt="0"/>
  <p:txStyles>
    <p:titleStyle>
      <a:lvl1pPr algn="ctr" defTabSz="9144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" rtl="0" eaLnBrk="1" latinLnBrk="1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" rtl="0" eaLnBrk="1" latinLnBrk="1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" rtl="0" eaLnBrk="1" latinLnBrk="1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" rtl="0" eaLnBrk="1" latinLnBrk="1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" rtl="0" eaLnBrk="1" latinLnBrk="1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video" Target="file:///C:/Users/paran/Desktop/&#54016;&#44284;&#51228;/20180605_141824.wmv" TargetMode="External" /><Relationship Id="rId3" Type="http://schemas.openxmlformats.org/officeDocument/2006/relationships/image" Target="../media/image32.png"  /><Relationship Id="rId4" Type="http://schemas.openxmlformats.org/officeDocument/2006/relationships/notesSlide" Target="../notesSlides/notesSlide6.xml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3.png"  /><Relationship Id="rId3" Type="http://schemas.openxmlformats.org/officeDocument/2006/relationships/image" Target="../media/image34.png"  /><Relationship Id="rId4" Type="http://schemas.openxmlformats.org/officeDocument/2006/relationships/image" Target="../media/image35.png"  /><Relationship Id="rId5" Type="http://schemas.openxmlformats.org/officeDocument/2006/relationships/image" Target="../media/image36.png"  /><Relationship Id="rId6" Type="http://schemas.openxmlformats.org/officeDocument/2006/relationships/image" Target="../media/image37.png"  /><Relationship Id="rId7" Type="http://schemas.openxmlformats.org/officeDocument/2006/relationships/image" Target="../media/image38.png"  /><Relationship Id="rId8" Type="http://schemas.openxmlformats.org/officeDocument/2006/relationships/notesSlide" Target="../notesSlides/notesSlide7.xml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9.png"  /><Relationship Id="rId3" Type="http://schemas.openxmlformats.org/officeDocument/2006/relationships/image" Target="../media/image40.png"  /><Relationship Id="rId4" Type="http://schemas.openxmlformats.org/officeDocument/2006/relationships/image" Target="../media/image41.png"  /><Relationship Id="rId5" Type="http://schemas.openxmlformats.org/officeDocument/2006/relationships/image" Target="../media/image42.png"  /><Relationship Id="rId6" Type="http://schemas.openxmlformats.org/officeDocument/2006/relationships/notesSlide" Target="../notesSlides/notesSlide8.xml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3.png"  /><Relationship Id="rId3" Type="http://schemas.openxmlformats.org/officeDocument/2006/relationships/notesSlide" Target="../notesSlides/notesSlide9.xml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hyperlink" Target="https://krleehs.github.io/engineering-design/final.html" TargetMode="External" /><Relationship Id="rId3" Type="http://schemas.openxmlformats.org/officeDocument/2006/relationships/image" Target="../media/image44.png"  /><Relationship Id="rId4" Type="http://schemas.openxmlformats.org/officeDocument/2006/relationships/image" Target="../media/image45.png"  /><Relationship Id="rId5" Type="http://schemas.openxmlformats.org/officeDocument/2006/relationships/image" Target="../media/image46.png"  /><Relationship Id="rId6" Type="http://schemas.openxmlformats.org/officeDocument/2006/relationships/notesSlide" Target="../notesSlides/notesSlide10.xml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7.png"  /><Relationship Id="rId3" Type="http://schemas.openxmlformats.org/officeDocument/2006/relationships/notesSlide" Target="../notesSlides/notesSlide11.xml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8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.png"  /><Relationship Id="rId3" Type="http://schemas.openxmlformats.org/officeDocument/2006/relationships/image" Target="../media/image3.png"  /><Relationship Id="rId4" Type="http://schemas.openxmlformats.org/officeDocument/2006/relationships/notesSlide" Target="../notesSlides/notesSlide1.xml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.png"  /><Relationship Id="rId3" Type="http://schemas.openxmlformats.org/officeDocument/2006/relationships/image" Target="../media/image5.png"  /><Relationship Id="rId4" Type="http://schemas.openxmlformats.org/officeDocument/2006/relationships/notesSlide" Target="../notesSlides/notesSlide2.xml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6.png"  /><Relationship Id="rId3" Type="http://schemas.openxmlformats.org/officeDocument/2006/relationships/notesSlide" Target="../notesSlides/notesSlide3.xml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.png"  /><Relationship Id="rId3" Type="http://schemas.openxmlformats.org/officeDocument/2006/relationships/image" Target="../media/image8.png"  /><Relationship Id="rId4" Type="http://schemas.openxmlformats.org/officeDocument/2006/relationships/image" Target="../media/image9.png"  /><Relationship Id="rId5" Type="http://schemas.openxmlformats.org/officeDocument/2006/relationships/image" Target="../media/image10.png"  /><Relationship Id="rId6" Type="http://schemas.openxmlformats.org/officeDocument/2006/relationships/image" Target="../media/image11.png"  /><Relationship Id="rId7" Type="http://schemas.openxmlformats.org/officeDocument/2006/relationships/image" Target="../media/image12.png"  /><Relationship Id="rId8" Type="http://schemas.openxmlformats.org/officeDocument/2006/relationships/notesSlide" Target="../notesSlides/notesSlide4.xml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21.png"  /><Relationship Id="rId11" Type="http://schemas.openxmlformats.org/officeDocument/2006/relationships/image" Target="../media/image22.png"  /><Relationship Id="rId12" Type="http://schemas.openxmlformats.org/officeDocument/2006/relationships/image" Target="../media/image23.png"  /><Relationship Id="rId13" Type="http://schemas.openxmlformats.org/officeDocument/2006/relationships/image" Target="../media/image24.png"  /><Relationship Id="rId14" Type="http://schemas.openxmlformats.org/officeDocument/2006/relationships/image" Target="../media/image25.png"  /><Relationship Id="rId15" Type="http://schemas.openxmlformats.org/officeDocument/2006/relationships/image" Target="../media/image26.png"  /><Relationship Id="rId16" Type="http://schemas.openxmlformats.org/officeDocument/2006/relationships/image" Target="../media/image27.png"  /><Relationship Id="rId17" Type="http://schemas.openxmlformats.org/officeDocument/2006/relationships/image" Target="../media/image28.png"  /><Relationship Id="rId18" Type="http://schemas.openxmlformats.org/officeDocument/2006/relationships/image" Target="../media/image29.png"  /><Relationship Id="rId19" Type="http://schemas.openxmlformats.org/officeDocument/2006/relationships/notesSlide" Target="../notesSlides/notesSlide5.xml"  /><Relationship Id="rId2" Type="http://schemas.openxmlformats.org/officeDocument/2006/relationships/image" Target="../media/image13.png"  /><Relationship Id="rId3" Type="http://schemas.openxmlformats.org/officeDocument/2006/relationships/image" Target="../media/image14.png"  /><Relationship Id="rId4" Type="http://schemas.openxmlformats.org/officeDocument/2006/relationships/image" Target="../media/image15.png"  /><Relationship Id="rId5" Type="http://schemas.openxmlformats.org/officeDocument/2006/relationships/image" Target="../media/image16.png"  /><Relationship Id="rId6" Type="http://schemas.openxmlformats.org/officeDocument/2006/relationships/image" Target="../media/image17.png"  /><Relationship Id="rId7" Type="http://schemas.openxmlformats.org/officeDocument/2006/relationships/image" Target="../media/image18.png"  /><Relationship Id="rId8" Type="http://schemas.openxmlformats.org/officeDocument/2006/relationships/image" Target="../media/image19.png"  /><Relationship Id="rId9" Type="http://schemas.openxmlformats.org/officeDocument/2006/relationships/image" Target="../media/image20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0.png"  /><Relationship Id="rId3" Type="http://schemas.openxmlformats.org/officeDocument/2006/relationships/image" Target="../media/image31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>
            <a:spLocks noGrp="1"/>
          </p:cNvSpPr>
          <p:nvPr>
            <p:ph type="subTitle" idx="1"/>
          </p:nvPr>
        </p:nvSpPr>
        <p:spPr>
          <a:xfrm>
            <a:off x="473621" y="4174236"/>
            <a:ext cx="6400800" cy="1752600"/>
          </a:xfrm>
        </p:spPr>
        <p:txBody>
          <a:bodyPr/>
          <a:lstStyle/>
          <a:p>
            <a:pPr/>
            <a:r>
              <a:rPr lang="ko-KR" altLang="en-US"/>
              <a:t/>
            </a:r>
            <a:endParaRPr lang="ko-KR" altLang="en-US"/>
          </a:p>
        </p:txBody>
      </p:sp>
      <p:pic>
        <p:nvPicPr>
          <p:cNvPr id="8" name="그림 10"/>
          <p:cNvPicPr/>
          <p:nvPr/>
        </p:nvPicPr>
        <p:blipFill rotWithShape="1">
          <a:blip r:embed="rId2">
            <a:alphaModFix/>
            <a:lum bright="-30000"/>
          </a:blip>
          <a:stretch>
            <a:fillRect/>
          </a:stretch>
        </p:blipFill>
        <p:spPr>
          <a:xfrm>
            <a:off x="0" y="-28800"/>
            <a:ext cx="9144000" cy="6886800"/>
          </a:xfrm>
          <a:prstGeom prst="rect">
            <a:avLst/>
          </a:prstGeom>
        </p:spPr>
      </p:pic>
      <p:sp>
        <p:nvSpPr>
          <p:cNvPr id="9" name="직사각형 1"/>
          <p:cNvSpPr>
            <a:spLocks noGrp="1"/>
          </p:cNvSpPr>
          <p:nvPr>
            <p:ph type="ctrTitle" idx="0"/>
          </p:nvPr>
        </p:nvSpPr>
        <p:spPr>
          <a:xfrm rot="11686">
            <a:off x="-431330" y="1381376"/>
            <a:ext cx="7772400" cy="2276856"/>
          </a:xfrm>
        </p:spPr>
        <p:txBody>
          <a:bodyPr vert="horz" lIns="91440" tIns="45720" rIns="91440" bIns="45720" anchor="ctr"/>
          <a:lstStyle/>
          <a:p>
            <a:pPr algn="ctr" latinLnBrk="1" hangingPunct="1">
              <a:spcBef>
                <a:spcPct val="0"/>
              </a:spcBef>
              <a:buNone/>
            </a:pPr>
            <a:endParaRPr lang="ko-KR" altLang="en-US" sz="2400" b="0" spc="5">
              <a:solidFill>
                <a:schemeClr val="bg1"/>
              </a:solidFill>
              <a:latin typeface="휴먼모음T"/>
              <a:ea typeface="휴먼모음T"/>
            </a:endParaRPr>
          </a:p>
          <a:p>
            <a:pPr algn="ctr" latinLnBrk="1" hangingPunct="1">
              <a:spcBef>
                <a:spcPct val="0"/>
              </a:spcBef>
              <a:buNone/>
            </a:pPr>
            <a:endParaRPr lang="ko-KR" altLang="en-US" sz="3600">
              <a:solidFill>
                <a:schemeClr val="bg1"/>
              </a:solidFill>
              <a:latin typeface="휴먼모음T"/>
              <a:ea typeface="휴먼모음T"/>
            </a:endParaRPr>
          </a:p>
          <a:p>
            <a:pPr algn="ctr" latinLnBrk="1" hangingPunct="1">
              <a:spcBef>
                <a:spcPct val="0"/>
              </a:spcBef>
              <a:buNone/>
            </a:pPr>
            <a:r>
              <a:rPr lang="ko-KR" altLang="en-US" sz="4400" b="0" spc="5">
                <a:solidFill>
                  <a:schemeClr val="bg1"/>
                </a:solidFill>
                <a:latin typeface="휴먼엑스포"/>
                <a:ea typeface="휴먼엑스포"/>
              </a:rPr>
              <a:t>편의성 </a:t>
            </a:r>
            <a:r>
              <a:rPr lang="en-US" altLang="ko-KR" sz="6000" b="0" spc="5">
                <a:solidFill>
                  <a:schemeClr val="bg1"/>
                </a:solidFill>
                <a:latin typeface="휴먼엑스포"/>
                <a:ea typeface="휴먼엑스포"/>
              </a:rPr>
              <a:t>UP</a:t>
            </a:r>
            <a:r>
              <a:rPr lang="ko-KR" altLang="en-US" sz="4400" b="0" spc="5">
                <a:solidFill>
                  <a:schemeClr val="bg1"/>
                </a:solidFill>
                <a:latin typeface="휴먼엑스포"/>
                <a:ea typeface="휴먼엑스포"/>
              </a:rPr>
              <a:t> 엘리베이터</a:t>
            </a:r>
            <a:endParaRPr lang="ko-KR" altLang="en-US" sz="4400" b="0" spc="5">
              <a:solidFill>
                <a:schemeClr val="bg1"/>
              </a:solidFill>
              <a:latin typeface="휴먼엑스포"/>
              <a:ea typeface="휴먼엑스포"/>
            </a:endParaRPr>
          </a:p>
        </p:txBody>
      </p:sp>
      <p:sp>
        <p:nvSpPr>
          <p:cNvPr id="19" name="직사각형 2"/>
          <p:cNvSpPr/>
          <p:nvPr/>
        </p:nvSpPr>
        <p:spPr>
          <a:xfrm>
            <a:off x="393230" y="4680585"/>
            <a:ext cx="6400800" cy="1395603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marL="0" indent="0" latinLnBrk="1" hangingPunct="1">
              <a:spcBef>
                <a:spcPct val="20000"/>
              </a:spcBef>
              <a:buFont typeface="Arial"/>
              <a:buNone/>
            </a:pPr>
            <a:r>
              <a:rPr lang="ko-KR" altLang="en-US" sz="2100" b="0" spc="5">
                <a:solidFill>
                  <a:schemeClr val="bg1"/>
                </a:solidFill>
                <a:latin typeface="휴먼모음T"/>
                <a:ea typeface="휴먼모음T"/>
              </a:rPr>
              <a:t>▶ 팀 원</a:t>
            </a:r>
            <a:endParaRPr lang="ko-KR" altLang="en-US" sz="2100" b="0" spc="5">
              <a:solidFill>
                <a:schemeClr val="bg1"/>
              </a:solidFill>
              <a:latin typeface="휴먼모음T"/>
              <a:ea typeface="휴먼모음T"/>
            </a:endParaRPr>
          </a:p>
          <a:p>
            <a:pPr marL="0" indent="0" latinLnBrk="1" hangingPunct="1">
              <a:spcBef>
                <a:spcPct val="20000"/>
              </a:spcBef>
              <a:buFont typeface="Arial"/>
              <a:buNone/>
            </a:pPr>
            <a:endParaRPr lang="ko-KR" altLang="en-US" sz="1000">
              <a:solidFill>
                <a:schemeClr val="bg1"/>
              </a:solidFill>
              <a:latin typeface="휴먼모음T"/>
              <a:ea typeface="휴먼모음T"/>
            </a:endParaRPr>
          </a:p>
          <a:p>
            <a:pPr marL="0" indent="0" latinLnBrk="1" hangingPunct="1">
              <a:spcBef>
                <a:spcPct val="20000"/>
              </a:spcBef>
              <a:buFont typeface="Arial"/>
              <a:buNone/>
            </a:pPr>
            <a:r>
              <a:rPr lang="ko-KR" altLang="en-US" sz="2100" b="0" spc="5">
                <a:solidFill>
                  <a:schemeClr val="bg1"/>
                </a:solidFill>
                <a:latin typeface="휴먼모음T"/>
                <a:ea typeface="휴먼모음T"/>
              </a:rPr>
              <a:t>20142975 이현승</a:t>
            </a:r>
            <a:endParaRPr lang="ko-KR" altLang="en-US" sz="2100" b="0" spc="5">
              <a:solidFill>
                <a:schemeClr val="bg1"/>
              </a:solidFill>
              <a:latin typeface="휴먼모음T"/>
              <a:ea typeface="휴먼모음T"/>
            </a:endParaRPr>
          </a:p>
          <a:p>
            <a:pPr marL="0" indent="0" latinLnBrk="1" hangingPunct="1">
              <a:spcBef>
                <a:spcPct val="20000"/>
              </a:spcBef>
              <a:buFont typeface="Arial"/>
              <a:buNone/>
            </a:pPr>
            <a:r>
              <a:rPr lang="ko-KR" altLang="en-US" sz="2100" b="0" spc="5">
                <a:solidFill>
                  <a:schemeClr val="bg1"/>
                </a:solidFill>
                <a:latin typeface="휴먼모음T"/>
                <a:ea typeface="휴먼모음T"/>
              </a:rPr>
              <a:t>20133079 배정민</a:t>
            </a:r>
            <a:endParaRPr lang="ko-KR" altLang="en-US" sz="2100" b="0" spc="5">
              <a:solidFill>
                <a:schemeClr val="bg1"/>
              </a:solidFill>
              <a:latin typeface="휴먼모음T"/>
              <a:ea typeface="휴먼모음T"/>
            </a:endParaRPr>
          </a:p>
        </p:txBody>
      </p:sp>
      <p:cxnSp>
        <p:nvCxnSpPr>
          <p:cNvPr id="20" name="직선 연결선 8"/>
          <p:cNvCxnSpPr/>
          <p:nvPr/>
        </p:nvCxnSpPr>
        <p:spPr>
          <a:xfrm>
            <a:off x="462115" y="3501009"/>
            <a:ext cx="5945124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"/>
          <p:cNvSpPr/>
          <p:nvPr/>
        </p:nvSpPr>
        <p:spPr>
          <a:xfrm>
            <a:off x="2563749" y="260604"/>
            <a:ext cx="6400800" cy="1395603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marL="0" indent="0" algn="r" latinLnBrk="1" hangingPunct="1">
              <a:spcBef>
                <a:spcPct val="20000"/>
              </a:spcBef>
              <a:buFont typeface="Arial"/>
              <a:buNone/>
            </a:pPr>
            <a:r>
              <a:rPr lang="ko-KR" altLang="en-US" sz="2600" b="0" spc="5">
                <a:solidFill>
                  <a:schemeClr val="bg1"/>
                </a:solidFill>
                <a:latin typeface="휴먼엑스포"/>
                <a:ea typeface="휴먼엑스포"/>
              </a:rPr>
              <a:t>공학설계</a:t>
            </a:r>
            <a:endParaRPr lang="ko-KR" altLang="en-US" sz="2600" b="0" spc="5">
              <a:solidFill>
                <a:schemeClr val="bg1"/>
              </a:solidFill>
              <a:latin typeface="휴먼엑스포"/>
              <a:ea typeface="휴먼엑스포"/>
            </a:endParaRPr>
          </a:p>
          <a:p>
            <a:pPr marL="0" indent="0" algn="r" latinLnBrk="1" hangingPunct="1">
              <a:spcBef>
                <a:spcPct val="20000"/>
              </a:spcBef>
              <a:buFont typeface="Arial"/>
              <a:buNone/>
            </a:pPr>
            <a:r>
              <a:rPr lang="ko-KR" altLang="en-US" sz="1900" spc="5">
                <a:solidFill>
                  <a:schemeClr val="bg1"/>
                </a:solidFill>
                <a:latin typeface="휴먼모음T"/>
                <a:ea typeface="휴먼모음T"/>
              </a:rPr>
              <a:t>박영일 교수님</a:t>
            </a:r>
            <a:endParaRPr lang="ko-KR" altLang="en-US" sz="1900" spc="5">
              <a:solidFill>
                <a:schemeClr val="bg1"/>
              </a:solidFill>
              <a:latin typeface="휴먼모음T"/>
              <a:ea typeface="휴먼모음T"/>
            </a:endParaRPr>
          </a:p>
        </p:txBody>
      </p:sp>
    </p:spTree>
  </p:cSld>
  <p:clrMapOvr>
    <a:masterClrMapping/>
  </p:clrMapOvr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1"/>
          <p:cNvSpPr/>
          <p:nvPr/>
        </p:nvSpPr>
        <p:spPr>
          <a:xfrm>
            <a:off x="771525" y="144018"/>
            <a:ext cx="8229600" cy="1143000"/>
          </a:xfrm>
          <a:prstGeom prst="rect">
            <a:avLst/>
          </a:prstGeom>
        </p:spPr>
        <p:txBody>
          <a:bodyPr vert="horz" lIns="91440" tIns="45720" rIns="91440" bIns="45720" anchor="ctr"/>
          <a:lstStyle/>
          <a:p>
            <a:pPr algn="l" latinLnBrk="1" hangingPunct="1">
              <a:spcBef>
                <a:spcPct val="0"/>
              </a:spcBef>
              <a:buNone/>
            </a:pPr>
            <a:r>
              <a:rPr lang="ko-KR" altLang="en-US" sz="3200" b="0" i="0" spc="5">
                <a:solidFill>
                  <a:schemeClr val="tx1"/>
                </a:solidFill>
                <a:latin typeface="휴먼엑스포"/>
                <a:ea typeface="휴먼엑스포"/>
              </a:rPr>
              <a:t>작품 시연 동영상</a:t>
            </a:r>
            <a:endParaRPr lang="ko-KR" altLang="en-US" sz="3200" b="0" i="0" spc="5">
              <a:solidFill>
                <a:schemeClr val="tx1"/>
              </a:solidFill>
              <a:latin typeface="휴먼엑스포"/>
              <a:ea typeface="휴먼엑스포"/>
            </a:endParaRPr>
          </a:p>
        </p:txBody>
      </p:sp>
      <p:cxnSp>
        <p:nvCxnSpPr>
          <p:cNvPr id="5" name="직선 연결선 8"/>
          <p:cNvCxnSpPr/>
          <p:nvPr/>
        </p:nvCxnSpPr>
        <p:spPr>
          <a:xfrm>
            <a:off x="842771" y="980694"/>
            <a:ext cx="7458456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순서도: 처리 23"/>
          <p:cNvSpPr/>
          <p:nvPr/>
        </p:nvSpPr>
        <p:spPr>
          <a:xfrm>
            <a:off x="0" y="0"/>
            <a:ext cx="9144000" cy="332613"/>
          </a:xfrm>
          <a:prstGeom prst="flowChartProcess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</p:sp>
      <p:sp>
        <p:nvSpPr>
          <p:cNvPr id="13" name="순서도: 처리 23"/>
          <p:cNvSpPr/>
          <p:nvPr/>
        </p:nvSpPr>
        <p:spPr>
          <a:xfrm>
            <a:off x="0" y="318706"/>
            <a:ext cx="336030" cy="661987"/>
          </a:xfrm>
          <a:prstGeom prst="flowChartProcess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</p:sp>
      <p:pic>
        <p:nvPicPr>
          <p:cNvPr id="15" name="20180605_141824.wmv">
            <a:hlinkClick r:id="" action="ppaction://media"/>
          </p:cNvPr>
          <p:cNvPicPr>
            <a:picLocks noRot="1" noChangeAspect="1"/>
          </p:cNvPicPr>
          <p:nvPr>
            <a:videoFile r:link="rId2"/>
          </p:nvPr>
        </p:nvPicPr>
        <p:blipFill rotWithShape="1">
          <a:blip r:embed="rId3">
            <a:alphaModFix/>
            <a:lum/>
          </a:blip>
          <a:stretch>
            <a:fillRect/>
          </a:stretch>
        </p:blipFill>
        <p:spPr>
          <a:xfrm>
            <a:off x="0" y="133985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xmlns:mc="http://schemas.openxmlformats.org/markup-compatibility/2006" xmlns:hp="http://schemas.haansoft.com/office/presentation/8.0" id="5" presetID="2" presetClass="mediacall" presetSubtype="0" fill="hold" nodeType="clickEffect" mc:Ignorable="hp" hp:hslPresetID="900" hp:hslDuration="1000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Next" delay="0">
                  <p:tgtEl>
                    <p:spTgt spid="15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video>
          </p:childTnLst>
        </p:cTn>
      </p:par>
    </p:tnLst>
  </p:timing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1"/>
          <p:cNvSpPr/>
          <p:nvPr/>
        </p:nvSpPr>
        <p:spPr>
          <a:xfrm>
            <a:off x="771525" y="144018"/>
            <a:ext cx="8229600" cy="1143000"/>
          </a:xfrm>
          <a:prstGeom prst="rect">
            <a:avLst/>
          </a:prstGeom>
        </p:spPr>
        <p:txBody>
          <a:bodyPr vert="horz" lIns="91440" tIns="45720" rIns="91440" bIns="45720" anchor="ctr"/>
          <a:lstStyle/>
          <a:p>
            <a:pPr algn="l" latinLnBrk="1" hangingPunct="1">
              <a:spcBef>
                <a:spcPct val="0"/>
              </a:spcBef>
              <a:buNone/>
            </a:pPr>
            <a:r>
              <a:rPr lang="ko-KR" altLang="en-US" sz="3200" b="0" i="0" spc="5">
                <a:solidFill>
                  <a:schemeClr val="tx1"/>
                </a:solidFill>
                <a:latin typeface="휴먼엑스포"/>
                <a:ea typeface="휴먼엑스포"/>
              </a:rPr>
              <a:t>작품 제작 과정</a:t>
            </a:r>
            <a:endParaRPr lang="ko-KR" altLang="en-US" sz="3200" b="0" i="0" spc="5">
              <a:solidFill>
                <a:schemeClr val="tx1"/>
              </a:solidFill>
              <a:latin typeface="휴먼엑스포"/>
              <a:ea typeface="휴먼엑스포"/>
            </a:endParaRPr>
          </a:p>
        </p:txBody>
      </p:sp>
      <p:cxnSp>
        <p:nvCxnSpPr>
          <p:cNvPr id="5" name="직선 연결선 8"/>
          <p:cNvCxnSpPr/>
          <p:nvPr/>
        </p:nvCxnSpPr>
        <p:spPr>
          <a:xfrm>
            <a:off x="842771" y="980694"/>
            <a:ext cx="7458456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/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5735337" y="1137441"/>
            <a:ext cx="2968789" cy="1793906"/>
          </a:xfrm>
          <a:prstGeom prst="rect">
            <a:avLst/>
          </a:prstGeom>
        </p:spPr>
      </p:pic>
      <p:pic>
        <p:nvPicPr>
          <p:cNvPr id="8" name="그림 7"/>
          <p:cNvPicPr/>
          <p:nvPr/>
        </p:nvPicPr>
        <p:blipFill rotWithShape="1">
          <a:blip r:embed="rId3">
            <a:alphaModFix/>
            <a:lum/>
          </a:blip>
          <a:stretch>
            <a:fillRect/>
          </a:stretch>
        </p:blipFill>
        <p:spPr>
          <a:xfrm>
            <a:off x="569484" y="4096309"/>
            <a:ext cx="2562863" cy="2277535"/>
          </a:xfrm>
          <a:prstGeom prst="rect">
            <a:avLst/>
          </a:prstGeom>
        </p:spPr>
      </p:pic>
      <p:pic>
        <p:nvPicPr>
          <p:cNvPr id="10" name="그림 9"/>
          <p:cNvPicPr/>
          <p:nvPr/>
        </p:nvPicPr>
        <p:blipFill rotWithShape="1">
          <a:blip r:embed="rId4">
            <a:alphaModFix/>
            <a:lum/>
          </a:blip>
          <a:stretch>
            <a:fillRect/>
          </a:stretch>
        </p:blipFill>
        <p:spPr>
          <a:xfrm>
            <a:off x="3672408" y="3742834"/>
            <a:ext cx="2137796" cy="2045612"/>
          </a:xfrm>
          <a:prstGeom prst="rect">
            <a:avLst/>
          </a:prstGeom>
        </p:spPr>
      </p:pic>
      <p:sp>
        <p:nvSpPr>
          <p:cNvPr id="12" name="순서도: 처리 23"/>
          <p:cNvSpPr/>
          <p:nvPr/>
        </p:nvSpPr>
        <p:spPr>
          <a:xfrm>
            <a:off x="0" y="0"/>
            <a:ext cx="9144000" cy="332613"/>
          </a:xfrm>
          <a:prstGeom prst="flowChartProcess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</p:sp>
      <p:sp>
        <p:nvSpPr>
          <p:cNvPr id="13" name="순서도: 처리 23"/>
          <p:cNvSpPr/>
          <p:nvPr/>
        </p:nvSpPr>
        <p:spPr>
          <a:xfrm>
            <a:off x="0" y="318706"/>
            <a:ext cx="336030" cy="661987"/>
          </a:xfrm>
          <a:prstGeom prst="flowChartProcess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5">
            <a:alphaModFix/>
            <a:lum/>
          </a:blip>
          <a:stretch>
            <a:fillRect/>
          </a:stretch>
        </p:blipFill>
        <p:spPr>
          <a:xfrm>
            <a:off x="6487200" y="3747600"/>
            <a:ext cx="5143500" cy="6858000"/>
          </a:xfrm>
          <a:prstGeom prst="rect">
            <a:avLst/>
          </a:prstGeom>
        </p:spPr>
      </p:pic>
      <p:sp>
        <p:nvSpPr>
          <p:cNvPr id="15" name="TextBox 9"/>
          <p:cNvSpPr txBox="1"/>
          <p:nvPr/>
        </p:nvSpPr>
        <p:spPr>
          <a:xfrm>
            <a:off x="803853" y="3668161"/>
            <a:ext cx="1646064" cy="3642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en-US" altLang="ko-KR">
                <a:latin typeface="휴먼모음T"/>
                <a:ea typeface="휴먼모음T"/>
              </a:rPr>
              <a:t>[2018.05.</a:t>
            </a:r>
            <a:r>
              <a:rPr lang="ko-KR" altLang="en-US">
                <a:latin typeface="휴먼모음T"/>
                <a:ea typeface="휴먼모음T"/>
              </a:rPr>
              <a:t>04]</a:t>
            </a:r>
            <a:endParaRPr lang="ko-KR" altLang="en-US">
              <a:latin typeface="휴먼모음T"/>
              <a:ea typeface="휴먼모음T"/>
            </a:endParaRPr>
          </a:p>
        </p:txBody>
      </p:sp>
      <p:pic>
        <p:nvPicPr>
          <p:cNvPr id="16" name="그림 15"/>
          <p:cNvPicPr/>
          <p:nvPr/>
        </p:nvPicPr>
        <p:blipFill rotWithShape="1">
          <a:blip r:embed="rId6">
            <a:alphaModFix/>
            <a:lum/>
          </a:blip>
          <a:stretch>
            <a:fillRect/>
          </a:stretch>
        </p:blipFill>
        <p:spPr>
          <a:xfrm>
            <a:off x="587951" y="1151368"/>
            <a:ext cx="2144799" cy="2465244"/>
          </a:xfrm>
          <a:prstGeom prst="rect">
            <a:avLst/>
          </a:prstGeom>
        </p:spPr>
      </p:pic>
      <p:sp>
        <p:nvSpPr>
          <p:cNvPr id="17" name="TextBox 9"/>
          <p:cNvSpPr txBox="1"/>
          <p:nvPr/>
        </p:nvSpPr>
        <p:spPr>
          <a:xfrm>
            <a:off x="6449567" y="2980943"/>
            <a:ext cx="1646064" cy="367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en-US" altLang="ko-KR">
                <a:latin typeface="휴먼모음T"/>
                <a:ea typeface="휴먼모음T"/>
              </a:rPr>
              <a:t>[2018.05.</a:t>
            </a:r>
            <a:r>
              <a:rPr lang="ko-KR" altLang="en-US">
                <a:latin typeface="휴먼모음T"/>
                <a:ea typeface="휴먼모음T"/>
              </a:rPr>
              <a:t>16]</a:t>
            </a:r>
            <a:endParaRPr lang="ko-KR" altLang="en-US">
              <a:latin typeface="휴먼모음T"/>
              <a:ea typeface="휴먼모음T"/>
            </a:endParaRPr>
          </a:p>
        </p:txBody>
      </p:sp>
      <p:sp>
        <p:nvSpPr>
          <p:cNvPr id="18" name="TextBox 9"/>
          <p:cNvSpPr txBox="1"/>
          <p:nvPr/>
        </p:nvSpPr>
        <p:spPr>
          <a:xfrm>
            <a:off x="1076990" y="6401228"/>
            <a:ext cx="1646064" cy="3675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en-US" altLang="ko-KR">
                <a:latin typeface="휴먼모음T"/>
                <a:ea typeface="휴먼모음T"/>
              </a:rPr>
              <a:t>[2018.05.</a:t>
            </a:r>
            <a:r>
              <a:rPr lang="ko-KR" altLang="en-US">
                <a:latin typeface="휴먼모음T"/>
                <a:ea typeface="휴먼모음T"/>
              </a:rPr>
              <a:t>21]</a:t>
            </a:r>
            <a:endParaRPr lang="ko-KR" altLang="en-US">
              <a:latin typeface="휴먼모음T"/>
              <a:ea typeface="휴먼모음T"/>
            </a:endParaRPr>
          </a:p>
        </p:txBody>
      </p:sp>
      <p:sp>
        <p:nvSpPr>
          <p:cNvPr id="19" name="TextBox 9"/>
          <p:cNvSpPr txBox="1"/>
          <p:nvPr/>
        </p:nvSpPr>
        <p:spPr>
          <a:xfrm>
            <a:off x="3940890" y="5824451"/>
            <a:ext cx="1646064" cy="366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en-US" altLang="ko-KR">
                <a:latin typeface="휴먼모음T"/>
                <a:ea typeface="휴먼모음T"/>
              </a:rPr>
              <a:t>[2018.05.</a:t>
            </a:r>
            <a:r>
              <a:rPr lang="ko-KR" altLang="en-US">
                <a:latin typeface="휴먼모음T"/>
                <a:ea typeface="휴먼모음T"/>
              </a:rPr>
              <a:t>23]</a:t>
            </a:r>
            <a:endParaRPr lang="ko-KR" altLang="en-US">
              <a:latin typeface="휴먼모음T"/>
              <a:ea typeface="휴먼모음T"/>
            </a:endParaRPr>
          </a:p>
        </p:txBody>
      </p:sp>
      <p:sp>
        <p:nvSpPr>
          <p:cNvPr id="20" name="TextBox 9"/>
          <p:cNvSpPr txBox="1"/>
          <p:nvPr/>
        </p:nvSpPr>
        <p:spPr>
          <a:xfrm>
            <a:off x="4942668" y="6367881"/>
            <a:ext cx="1646064" cy="3648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en-US" altLang="ko-KR">
                <a:latin typeface="휴먼모음T"/>
                <a:ea typeface="휴먼모음T"/>
              </a:rPr>
              <a:t>[2018.05.</a:t>
            </a:r>
            <a:r>
              <a:rPr lang="ko-KR" altLang="en-US">
                <a:latin typeface="휴먼모음T"/>
                <a:ea typeface="휴먼모음T"/>
              </a:rPr>
              <a:t>30]</a:t>
            </a:r>
            <a:endParaRPr lang="ko-KR" altLang="en-US">
              <a:latin typeface="휴먼모음T"/>
              <a:ea typeface="휴먼모음T"/>
            </a:endParaRPr>
          </a:p>
        </p:txBody>
      </p:sp>
      <p:pic>
        <p:nvPicPr>
          <p:cNvPr id="21" name="그림 20"/>
          <p:cNvPicPr/>
          <p:nvPr/>
        </p:nvPicPr>
        <p:blipFill rotWithShape="1">
          <a:blip r:embed="rId7">
            <a:alphaModFix/>
            <a:lum/>
          </a:blip>
          <a:stretch>
            <a:fillRect/>
          </a:stretch>
        </p:blipFill>
        <p:spPr>
          <a:xfrm>
            <a:off x="3243697" y="1155453"/>
            <a:ext cx="2021609" cy="1906982"/>
          </a:xfrm>
          <a:prstGeom prst="rect">
            <a:avLst/>
          </a:prstGeom>
        </p:spPr>
      </p:pic>
      <p:sp>
        <p:nvSpPr>
          <p:cNvPr id="23" name="TextBox 9"/>
          <p:cNvSpPr txBox="1"/>
          <p:nvPr/>
        </p:nvSpPr>
        <p:spPr>
          <a:xfrm>
            <a:off x="3430500" y="3088955"/>
            <a:ext cx="1646064" cy="3667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en-US" altLang="ko-KR">
                <a:latin typeface="휴먼모음T"/>
                <a:ea typeface="휴먼모음T"/>
              </a:rPr>
              <a:t>[2018.05.</a:t>
            </a:r>
            <a:r>
              <a:rPr lang="ko-KR" altLang="en-US">
                <a:latin typeface="휴먼모음T"/>
                <a:ea typeface="휴먼모음T"/>
              </a:rPr>
              <a:t>14]</a:t>
            </a:r>
            <a:endParaRPr lang="ko-KR" altLang="en-US">
              <a:latin typeface="휴먼모음T"/>
              <a:ea typeface="휴먼모음T"/>
            </a:endParaRPr>
          </a:p>
        </p:txBody>
      </p:sp>
    </p:spTree>
  </p:cSld>
  <p:clrMapOvr>
    <a:masterClrMapping/>
  </p:clrMapOvr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1"/>
          <p:cNvSpPr/>
          <p:nvPr/>
        </p:nvSpPr>
        <p:spPr>
          <a:xfrm>
            <a:off x="771525" y="144018"/>
            <a:ext cx="8229600" cy="1143000"/>
          </a:xfrm>
          <a:prstGeom prst="rect">
            <a:avLst/>
          </a:prstGeom>
        </p:spPr>
        <p:txBody>
          <a:bodyPr vert="horz" lIns="91440" tIns="45720" rIns="91440" bIns="45720" anchor="ctr"/>
          <a:lstStyle/>
          <a:p>
            <a:pPr algn="l" latinLnBrk="1" hangingPunct="1">
              <a:spcBef>
                <a:spcPct val="0"/>
              </a:spcBef>
              <a:buNone/>
            </a:pPr>
            <a:r>
              <a:rPr lang="ko-KR" altLang="en-US" sz="3200" b="0" i="0" spc="5">
                <a:solidFill>
                  <a:schemeClr val="tx1"/>
                </a:solidFill>
                <a:latin typeface="휴먼엑스포"/>
                <a:ea typeface="휴먼엑스포"/>
              </a:rPr>
              <a:t>작품 제작 과정</a:t>
            </a:r>
            <a:endParaRPr lang="ko-KR" altLang="en-US" sz="3200" b="0" i="0" spc="5">
              <a:solidFill>
                <a:schemeClr val="tx1"/>
              </a:solidFill>
              <a:latin typeface="휴먼엑스포"/>
              <a:ea typeface="휴먼엑스포"/>
            </a:endParaRPr>
          </a:p>
        </p:txBody>
      </p:sp>
      <p:cxnSp>
        <p:nvCxnSpPr>
          <p:cNvPr id="5" name="직선 연결선 8"/>
          <p:cNvCxnSpPr/>
          <p:nvPr/>
        </p:nvCxnSpPr>
        <p:spPr>
          <a:xfrm>
            <a:off x="842771" y="980694"/>
            <a:ext cx="7458456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순서도: 처리 23"/>
          <p:cNvSpPr/>
          <p:nvPr/>
        </p:nvSpPr>
        <p:spPr>
          <a:xfrm>
            <a:off x="0" y="0"/>
            <a:ext cx="9144000" cy="332613"/>
          </a:xfrm>
          <a:prstGeom prst="flowChartProcess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</p:sp>
      <p:sp>
        <p:nvSpPr>
          <p:cNvPr id="13" name="순서도: 처리 23"/>
          <p:cNvSpPr/>
          <p:nvPr/>
        </p:nvSpPr>
        <p:spPr>
          <a:xfrm>
            <a:off x="0" y="318706"/>
            <a:ext cx="336030" cy="661987"/>
          </a:xfrm>
          <a:prstGeom prst="flowChartProcess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7080885" y="2032734"/>
            <a:ext cx="1930400" cy="343182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>
            <a:alphaModFix/>
            <a:lum/>
          </a:blip>
          <a:stretch>
            <a:fillRect/>
          </a:stretch>
        </p:blipFill>
        <p:spPr>
          <a:xfrm>
            <a:off x="151353" y="2047925"/>
            <a:ext cx="1921855" cy="341663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4">
            <a:alphaModFix/>
            <a:lum/>
          </a:blip>
          <a:stretch>
            <a:fillRect/>
          </a:stretch>
        </p:blipFill>
        <p:spPr>
          <a:xfrm>
            <a:off x="4968552" y="2030578"/>
            <a:ext cx="1921854" cy="341663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51353" y="5659120"/>
            <a:ext cx="8833110" cy="358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>
                <a:latin typeface="휴먼모음T"/>
                <a:ea typeface="휴먼모음T"/>
              </a:rPr>
              <a:t>   </a:t>
            </a:r>
            <a:r>
              <a:rPr lang="en-US" altLang="ko-KR">
                <a:latin typeface="휴먼모음T"/>
                <a:ea typeface="휴먼모음T"/>
              </a:rPr>
              <a:t>[2018.05.07]</a:t>
            </a:r>
            <a:r>
              <a:rPr lang="ko-KR" altLang="en-US">
                <a:latin typeface="휴먼모음T"/>
                <a:ea typeface="휴먼모음T"/>
              </a:rPr>
              <a:t>	      </a:t>
            </a:r>
            <a:r>
              <a:rPr lang="en-US" altLang="ko-KR">
                <a:latin typeface="휴먼모음T"/>
                <a:ea typeface="휴먼모음T"/>
              </a:rPr>
              <a:t>[2018.05.13]</a:t>
            </a:r>
            <a:r>
              <a:rPr lang="ko-KR" altLang="en-US">
                <a:latin typeface="휴먼모음T"/>
                <a:ea typeface="휴먼모음T"/>
              </a:rPr>
              <a:t>	    </a:t>
            </a:r>
            <a:r>
              <a:rPr lang="en-US" altLang="ko-KR">
                <a:latin typeface="휴먼모음T"/>
                <a:ea typeface="휴먼모음T"/>
              </a:rPr>
              <a:t>[2018.05.24]</a:t>
            </a:r>
            <a:r>
              <a:rPr lang="ko-KR" altLang="en-US">
                <a:latin typeface="휴먼모음T"/>
                <a:ea typeface="휴먼모음T"/>
              </a:rPr>
              <a:t>	</a:t>
            </a:r>
            <a:r>
              <a:rPr lang="en-US" altLang="ko-KR">
                <a:latin typeface="휴먼모음T"/>
                <a:ea typeface="휴먼모음T"/>
              </a:rPr>
              <a:t>[2018.06.02]																															</a:t>
            </a:r>
            <a:endParaRPr lang="en-US" altLang="ko-KR">
              <a:latin typeface="휴먼모음T"/>
              <a:ea typeface="휴먼모음T"/>
            </a:endParaRPr>
          </a:p>
        </p:txBody>
      </p:sp>
      <p:pic>
        <p:nvPicPr>
          <p:cNvPr id="14" name="그림 13"/>
          <p:cNvPicPr/>
          <p:nvPr/>
        </p:nvPicPr>
        <p:blipFill rotWithShape="1">
          <a:blip r:embed="rId5">
            <a:alphaModFix/>
            <a:lum/>
          </a:blip>
          <a:stretch>
            <a:fillRect/>
          </a:stretch>
        </p:blipFill>
        <p:spPr>
          <a:xfrm>
            <a:off x="2200707" y="2048164"/>
            <a:ext cx="2556597" cy="340879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1"/>
          <p:cNvSpPr/>
          <p:nvPr/>
        </p:nvSpPr>
        <p:spPr>
          <a:xfrm>
            <a:off x="771525" y="144018"/>
            <a:ext cx="8229600" cy="1143000"/>
          </a:xfrm>
          <a:prstGeom prst="rect">
            <a:avLst/>
          </a:prstGeom>
        </p:spPr>
        <p:txBody>
          <a:bodyPr vert="horz" lIns="91440" tIns="45720" rIns="91440" bIns="45720" anchor="ctr"/>
          <a:lstStyle/>
          <a:p>
            <a:pPr algn="l" latinLnBrk="1" hangingPunct="1">
              <a:spcBef>
                <a:spcPct val="0"/>
              </a:spcBef>
              <a:buNone/>
            </a:pPr>
            <a:r>
              <a:rPr lang="ko-KR" altLang="en-US" sz="3200" b="0" i="0" spc="5">
                <a:solidFill>
                  <a:schemeClr val="tx1"/>
                </a:solidFill>
                <a:latin typeface="휴먼엑스포"/>
                <a:ea typeface="휴먼엑스포"/>
              </a:rPr>
              <a:t>데이터베이스</a:t>
            </a:r>
            <a:endParaRPr lang="en-US" altLang="ko-KR" sz="3200" b="0" i="0" spc="5">
              <a:solidFill>
                <a:schemeClr val="tx1"/>
              </a:solidFill>
              <a:latin typeface="휴먼엑스포"/>
              <a:ea typeface="휴먼엑스포"/>
            </a:endParaRPr>
          </a:p>
        </p:txBody>
      </p:sp>
      <p:cxnSp>
        <p:nvCxnSpPr>
          <p:cNvPr id="5" name="직선 연결선 8"/>
          <p:cNvCxnSpPr/>
          <p:nvPr/>
        </p:nvCxnSpPr>
        <p:spPr>
          <a:xfrm>
            <a:off x="842771" y="980694"/>
            <a:ext cx="7458456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순서도: 처리 23"/>
          <p:cNvSpPr/>
          <p:nvPr/>
        </p:nvSpPr>
        <p:spPr>
          <a:xfrm>
            <a:off x="0" y="0"/>
            <a:ext cx="9144000" cy="332613"/>
          </a:xfrm>
          <a:prstGeom prst="flowChartProcess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</p:sp>
      <p:sp>
        <p:nvSpPr>
          <p:cNvPr id="13" name="순서도: 처리 23"/>
          <p:cNvSpPr/>
          <p:nvPr/>
        </p:nvSpPr>
        <p:spPr>
          <a:xfrm>
            <a:off x="0" y="318706"/>
            <a:ext cx="336030" cy="661987"/>
          </a:xfrm>
          <a:prstGeom prst="flowChartProcess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842771" y="1143681"/>
            <a:ext cx="4987907" cy="322657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56084" y="4489519"/>
            <a:ext cx="6933160" cy="20998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2400">
                <a:latin typeface="휴먼엑스포"/>
                <a:ea typeface="휴먼엑스포"/>
              </a:rPr>
              <a:t>[</a:t>
            </a:r>
            <a:r>
              <a:rPr lang="ko-KR" altLang="en-US" sz="2400">
                <a:latin typeface="휴먼엑스포"/>
                <a:ea typeface="휴먼엑스포"/>
              </a:rPr>
              <a:t> 사용 목적 </a:t>
            </a:r>
            <a:r>
              <a:rPr lang="en-US" altLang="ko-KR">
                <a:latin typeface="휴먼엑스포"/>
                <a:ea typeface="휴먼엑스포"/>
              </a:rPr>
              <a:t>(</a:t>
            </a:r>
            <a:r>
              <a:rPr lang="ko-KR" altLang="en-US">
                <a:solidFill>
                  <a:srgbClr val="ff0000"/>
                </a:solidFill>
                <a:latin typeface="휴먼엑스포"/>
                <a:ea typeface="휴먼엑스포"/>
              </a:rPr>
              <a:t>판매자</a:t>
            </a:r>
            <a:r>
              <a:rPr lang="en-US" altLang="ko-KR">
                <a:solidFill>
                  <a:srgbClr val="ff0000"/>
                </a:solidFill>
                <a:latin typeface="휴먼엑스포"/>
                <a:ea typeface="휴먼엑스포"/>
              </a:rPr>
              <a:t>,</a:t>
            </a:r>
            <a:r>
              <a:rPr lang="ko-KR" altLang="en-US">
                <a:solidFill>
                  <a:srgbClr val="ff0000"/>
                </a:solidFill>
                <a:latin typeface="휴먼엑스포"/>
                <a:ea typeface="휴먼엑스포"/>
              </a:rPr>
              <a:t>개발자 기준</a:t>
            </a:r>
            <a:r>
              <a:rPr lang="en-US" altLang="ko-KR">
                <a:latin typeface="휴먼엑스포"/>
                <a:ea typeface="휴먼엑스포"/>
              </a:rPr>
              <a:t>)</a:t>
            </a:r>
            <a:r>
              <a:rPr lang="ko-KR" altLang="en-US">
                <a:latin typeface="휴먼엑스포"/>
                <a:ea typeface="휴먼엑스포"/>
              </a:rPr>
              <a:t> </a:t>
            </a:r>
            <a:r>
              <a:rPr lang="en-US" altLang="ko-KR" sz="2400">
                <a:latin typeface="휴먼엑스포"/>
                <a:ea typeface="휴먼엑스포"/>
              </a:rPr>
              <a:t>]</a:t>
            </a:r>
            <a:endParaRPr lang="en-US" altLang="ko-KR" sz="2400">
              <a:latin typeface="휴먼엑스포"/>
              <a:ea typeface="휴먼엑스포"/>
            </a:endParaRPr>
          </a:p>
          <a:p>
            <a:pPr lvl="0"/>
            <a:endParaRPr lang="en-US" altLang="ko-KR">
              <a:latin typeface="휴먼모음T"/>
              <a:ea typeface="휴먼모음T"/>
            </a:endParaRPr>
          </a:p>
          <a:p>
            <a:pPr marL="342900" indent="-342900">
              <a:buAutoNum type="arabicPeriod"/>
            </a:pPr>
            <a:r>
              <a:rPr lang="ko-KR" altLang="en-US">
                <a:latin typeface="휴먼모음T"/>
                <a:ea typeface="휴먼모음T"/>
              </a:rPr>
              <a:t>아파트 단지별로 사용 빈도를 확인하여</a:t>
            </a:r>
            <a:r>
              <a:rPr lang="en-US" altLang="ko-KR">
                <a:latin typeface="휴먼모음T"/>
                <a:ea typeface="휴먼모음T"/>
              </a:rPr>
              <a:t>, </a:t>
            </a:r>
            <a:r>
              <a:rPr lang="ko-KR" altLang="en-US">
                <a:latin typeface="휴먼모음T"/>
                <a:ea typeface="휴먼모음T"/>
              </a:rPr>
              <a:t>사용률이 저조한 곳을 찾아가 원인 파악을 할 수 있다</a:t>
            </a:r>
            <a:r>
              <a:rPr lang="en-US" altLang="ko-KR">
                <a:latin typeface="휴먼모음T"/>
                <a:ea typeface="휴먼모음T"/>
              </a:rPr>
              <a:t>.</a:t>
            </a:r>
            <a:endParaRPr lang="en-US" altLang="ko-KR">
              <a:latin typeface="휴먼모음T"/>
              <a:ea typeface="휴먼모음T"/>
            </a:endParaRPr>
          </a:p>
          <a:p>
            <a:pPr marL="342900" indent="-342900">
              <a:buAutoNum type="arabicPeriod"/>
            </a:pPr>
            <a:endParaRPr lang="en-US" altLang="ko-KR">
              <a:latin typeface="휴먼모음T"/>
              <a:ea typeface="휴먼모음T"/>
            </a:endParaRPr>
          </a:p>
          <a:p>
            <a:pPr marL="342900" indent="-342900">
              <a:buAutoNum type="arabicPeriod"/>
            </a:pPr>
            <a:r>
              <a:rPr lang="ko-KR" altLang="en-US">
                <a:latin typeface="휴먼모음T"/>
                <a:ea typeface="휴먼모음T"/>
              </a:rPr>
              <a:t>재계약 시, 월별 사용랴잉 증가하는 것이 확인되면, 가격협상의 증가로 사용할 수 있다.</a:t>
            </a:r>
            <a:endParaRPr lang="ko-KR" altLang="en-US">
              <a:latin typeface="휴먼모음T"/>
              <a:ea typeface="휴먼모음T"/>
            </a:endParaRPr>
          </a:p>
        </p:txBody>
      </p:sp>
      <p:cxnSp>
        <p:nvCxnSpPr>
          <p:cNvPr id="14" name="직선 화살표 연결선 13"/>
          <p:cNvCxnSpPr/>
          <p:nvPr/>
        </p:nvCxnSpPr>
        <p:spPr>
          <a:xfrm flipH="1">
            <a:off x="3722714" y="2867652"/>
            <a:ext cx="2176052" cy="10038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>
            <a:stCxn id="33" idx="1"/>
          </p:cNvCxnSpPr>
          <p:nvPr/>
        </p:nvCxnSpPr>
        <p:spPr>
          <a:xfrm rot="10800000" flipV="1">
            <a:off x="4262178" y="3450814"/>
            <a:ext cx="1649394" cy="4208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/>
          <p:nvPr/>
        </p:nvCxnSpPr>
        <p:spPr>
          <a:xfrm flipH="1">
            <a:off x="4813998" y="3959051"/>
            <a:ext cx="108792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5898766" y="2693175"/>
            <a:ext cx="1727933" cy="3433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1700">
                <a:latin typeface="휴먼엑스포"/>
                <a:ea typeface="휴먼엑스포"/>
              </a:rPr>
              <a:t>아파트 주소</a:t>
            </a:r>
            <a:endParaRPr lang="ko-KR" altLang="en-US" sz="1700">
              <a:latin typeface="휴먼엑스포"/>
              <a:ea typeface="휴먼엑스포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898766" y="3251728"/>
            <a:ext cx="3102359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1700">
                <a:latin typeface="휴먼엑스포"/>
                <a:ea typeface="휴먼엑스포"/>
              </a:rPr>
              <a:t>년</a:t>
            </a:r>
            <a:r>
              <a:rPr lang="en-US" altLang="ko-KR" sz="1700">
                <a:latin typeface="휴먼엑스포"/>
                <a:ea typeface="휴먼엑스포"/>
              </a:rPr>
              <a:t>/</a:t>
            </a:r>
            <a:r>
              <a:rPr lang="ko-KR" altLang="en-US" sz="1700">
                <a:latin typeface="휴먼엑스포"/>
                <a:ea typeface="휴먼엑스포"/>
              </a:rPr>
              <a:t>월 별 태그 분리 저장</a:t>
            </a:r>
            <a:endParaRPr lang="ko-KR" altLang="en-US" sz="1700">
              <a:latin typeface="휴먼엑스포"/>
              <a:ea typeface="휴먼엑스포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898766" y="3805864"/>
            <a:ext cx="2851376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1700">
                <a:latin typeface="휴먼엑스포"/>
                <a:ea typeface="휴먼엑스포"/>
              </a:rPr>
              <a:t>주민 호출 사용량</a:t>
            </a:r>
            <a:endParaRPr lang="ko-KR" altLang="en-US" sz="1700">
              <a:latin typeface="휴먼엑스포"/>
              <a:ea typeface="휴먼엑스포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5898765" y="2692969"/>
            <a:ext cx="1406387" cy="36953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latin typeface="휴먼모음T"/>
              <a:ea typeface="휴먼모음T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5911572" y="3268328"/>
            <a:ext cx="2575644" cy="36497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5914336" y="3799681"/>
            <a:ext cx="1827817" cy="35054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1"/>
          <p:cNvSpPr/>
          <p:nvPr/>
        </p:nvSpPr>
        <p:spPr>
          <a:xfrm>
            <a:off x="771525" y="144018"/>
            <a:ext cx="8229600" cy="1143000"/>
          </a:xfrm>
          <a:prstGeom prst="rect">
            <a:avLst/>
          </a:prstGeom>
        </p:spPr>
        <p:txBody>
          <a:bodyPr vert="horz" lIns="91440" tIns="45720" rIns="91440" bIns="45720" anchor="ctr"/>
          <a:lstStyle/>
          <a:p>
            <a:pPr algn="l" latinLnBrk="1" hangingPunct="1">
              <a:spcBef>
                <a:spcPct val="0"/>
              </a:spcBef>
              <a:buNone/>
            </a:pPr>
            <a:r>
              <a:rPr lang="ko-KR" altLang="en-US" sz="3200" b="0" i="0" spc="5">
                <a:solidFill>
                  <a:schemeClr val="tx1"/>
                </a:solidFill>
                <a:latin typeface="휴먼엑스포"/>
                <a:ea typeface="휴먼엑스포"/>
              </a:rPr>
              <a:t>아두이노 소스</a:t>
            </a:r>
            <a:r>
              <a:rPr lang="en-US" altLang="ko-KR" sz="3200" spc="5">
                <a:latin typeface="휴먼엑스포"/>
                <a:ea typeface="휴먼엑스포"/>
              </a:rPr>
              <a:t>, </a:t>
            </a:r>
            <a:r>
              <a:rPr lang="ko-KR" altLang="en-US" sz="3200" spc="5">
                <a:latin typeface="휴먼엑스포"/>
                <a:ea typeface="휴먼엑스포"/>
              </a:rPr>
              <a:t>웹인벤터 블록</a:t>
            </a:r>
            <a:endParaRPr lang="ko-KR" altLang="en-US" sz="3200" b="0" i="0" spc="5">
              <a:solidFill>
                <a:schemeClr val="tx1"/>
              </a:solidFill>
              <a:latin typeface="휴먼엑스포"/>
              <a:ea typeface="휴먼엑스포"/>
            </a:endParaRPr>
          </a:p>
        </p:txBody>
      </p:sp>
      <p:cxnSp>
        <p:nvCxnSpPr>
          <p:cNvPr id="5" name="직선 연결선 8"/>
          <p:cNvCxnSpPr/>
          <p:nvPr/>
        </p:nvCxnSpPr>
        <p:spPr>
          <a:xfrm>
            <a:off x="842771" y="980694"/>
            <a:ext cx="7458456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순서도: 처리 23"/>
          <p:cNvSpPr/>
          <p:nvPr/>
        </p:nvSpPr>
        <p:spPr>
          <a:xfrm>
            <a:off x="0" y="0"/>
            <a:ext cx="9144000" cy="332613"/>
          </a:xfrm>
          <a:prstGeom prst="flowChartProcess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</p:sp>
      <p:sp>
        <p:nvSpPr>
          <p:cNvPr id="13" name="순서도: 처리 23"/>
          <p:cNvSpPr/>
          <p:nvPr/>
        </p:nvSpPr>
        <p:spPr>
          <a:xfrm>
            <a:off x="0" y="318706"/>
            <a:ext cx="336030" cy="661987"/>
          </a:xfrm>
          <a:prstGeom prst="flowChartProcess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</p:sp>
      <p:sp>
        <p:nvSpPr>
          <p:cNvPr id="3" name="TextBox 2"/>
          <p:cNvSpPr txBox="1"/>
          <p:nvPr/>
        </p:nvSpPr>
        <p:spPr>
          <a:xfrm>
            <a:off x="0" y="6276223"/>
            <a:ext cx="653142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>
                <a:hlinkClick r:id="rId2"/>
              </a:rPr>
              <a:t>https://krleehs.github.io/engineering-design/final.html</a:t>
            </a:r>
            <a:endParaRPr lang="en-US" altLang="ko-KR"/>
          </a:p>
          <a:p>
            <a:pPr lvl="0"/>
            <a:endParaRPr lang="en-US" altLang="ko-KR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>
            <a:alphaModFix/>
            <a:lum/>
          </a:blip>
          <a:stretch>
            <a:fillRect/>
          </a:stretch>
        </p:blipFill>
        <p:spPr>
          <a:xfrm>
            <a:off x="889001" y="4216400"/>
            <a:ext cx="2523201" cy="200116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994400" y="6292065"/>
            <a:ext cx="3006725" cy="82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600"/>
              <a:t>&lt;&lt; ino,aia </a:t>
            </a:r>
            <a:r>
              <a:rPr lang="ko-KR" altLang="en-US" sz="1600"/>
              <a:t>다운로드 가능</a:t>
            </a:r>
            <a:r>
              <a:rPr lang="en-US" altLang="ko-KR" sz="1600"/>
              <a:t> </a:t>
            </a:r>
            <a:endParaRPr lang="en-US" altLang="ko-KR" sz="1600"/>
          </a:p>
          <a:p>
            <a:pPr lvl="0"/>
            <a:r>
              <a:rPr lang="en-US" altLang="ko-KR" sz="1600"/>
              <a:t>			(6</a:t>
            </a:r>
            <a:r>
              <a:rPr lang="ko-KR" altLang="en-US" sz="1600"/>
              <a:t>월 </a:t>
            </a:r>
            <a:r>
              <a:rPr lang="en-US" altLang="ko-KR" sz="1600"/>
              <a:t>30</a:t>
            </a:r>
            <a:r>
              <a:rPr lang="ko-KR" altLang="en-US" sz="1600"/>
              <a:t>일 페이지 삭제 예정</a:t>
            </a:r>
            <a:r>
              <a:rPr lang="en-US" altLang="ko-KR" sz="1600"/>
              <a:t>)</a:t>
            </a:r>
            <a:endParaRPr lang="ko-KR" altLang="en-US" sz="160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>
            <a:alphaModFix/>
            <a:lum/>
          </a:blip>
          <a:stretch>
            <a:fillRect/>
          </a:stretch>
        </p:blipFill>
        <p:spPr>
          <a:xfrm>
            <a:off x="3930037" y="4109054"/>
            <a:ext cx="4258288" cy="2102193"/>
          </a:xfrm>
          <a:prstGeom prst="rect">
            <a:avLst/>
          </a:prstGeom>
        </p:spPr>
      </p:pic>
      <p:pic>
        <p:nvPicPr>
          <p:cNvPr id="14" name="그림 13"/>
          <p:cNvPicPr/>
          <p:nvPr/>
        </p:nvPicPr>
        <p:blipFill rotWithShape="1">
          <a:blip r:embed="rId5">
            <a:alphaModFix/>
            <a:lum/>
          </a:blip>
          <a:stretch>
            <a:fillRect/>
          </a:stretch>
        </p:blipFill>
        <p:spPr>
          <a:xfrm>
            <a:off x="988439" y="1150730"/>
            <a:ext cx="7167121" cy="287337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1"/>
          <p:cNvSpPr/>
          <p:nvPr/>
        </p:nvSpPr>
        <p:spPr>
          <a:xfrm>
            <a:off x="771525" y="144018"/>
            <a:ext cx="8229600" cy="1143000"/>
          </a:xfrm>
          <a:prstGeom prst="rect">
            <a:avLst/>
          </a:prstGeom>
        </p:spPr>
        <p:txBody>
          <a:bodyPr vert="horz" lIns="91440" tIns="45720" rIns="91440" bIns="45720" anchor="ctr"/>
          <a:lstStyle/>
          <a:p>
            <a:pPr algn="l" latinLnBrk="1" hangingPunct="1">
              <a:spcBef>
                <a:spcPct val="0"/>
              </a:spcBef>
              <a:buNone/>
            </a:pPr>
            <a:r>
              <a:rPr lang="ko-KR" altLang="en-US" sz="3200" spc="5">
                <a:latin typeface="휴먼엑스포"/>
                <a:ea typeface="휴먼엑스포"/>
              </a:rPr>
              <a:t>작품의 상품성</a:t>
            </a:r>
            <a:endParaRPr lang="ko-KR" altLang="en-US" sz="3200" b="0" i="0" spc="5">
              <a:solidFill>
                <a:schemeClr val="tx1"/>
              </a:solidFill>
              <a:latin typeface="휴먼엑스포"/>
              <a:ea typeface="휴먼엑스포"/>
            </a:endParaRPr>
          </a:p>
        </p:txBody>
      </p:sp>
      <p:cxnSp>
        <p:nvCxnSpPr>
          <p:cNvPr id="23" name="직선 연결선 8"/>
          <p:cNvCxnSpPr/>
          <p:nvPr/>
        </p:nvCxnSpPr>
        <p:spPr>
          <a:xfrm>
            <a:off x="842771" y="980694"/>
            <a:ext cx="7458456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순서도: 처리 23"/>
          <p:cNvSpPr/>
          <p:nvPr/>
        </p:nvSpPr>
        <p:spPr>
          <a:xfrm>
            <a:off x="0" y="0"/>
            <a:ext cx="9144000" cy="332613"/>
          </a:xfrm>
          <a:prstGeom prst="flowChartProcess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</p:sp>
      <p:sp>
        <p:nvSpPr>
          <p:cNvPr id="25" name="순서도: 처리 23"/>
          <p:cNvSpPr/>
          <p:nvPr/>
        </p:nvSpPr>
        <p:spPr>
          <a:xfrm>
            <a:off x="0" y="318706"/>
            <a:ext cx="336030" cy="661987"/>
          </a:xfrm>
          <a:prstGeom prst="flowChartProcess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</p:sp>
      <p:sp>
        <p:nvSpPr>
          <p:cNvPr id="4" name="제목 3"/>
          <p:cNvSpPr>
            <a:spLocks noGrp="1"/>
          </p:cNvSpPr>
          <p:nvPr>
            <p:ph type="ctrTitle" idx="0"/>
          </p:nvPr>
        </p:nvSpPr>
        <p:spPr>
          <a:xfrm>
            <a:off x="19878" y="2285867"/>
            <a:ext cx="4610214" cy="1350537"/>
          </a:xfrm>
        </p:spPr>
        <p:txBody>
          <a:bodyPr>
            <a:normAutofit lnSpcReduction="0"/>
          </a:bodyPr>
          <a:lstStyle/>
          <a:p>
            <a:pPr lvl="0"/>
            <a:r>
              <a:rPr xmlns:mc="http://schemas.openxmlformats.org/markup-compatibility/2006" xmlns:hp="http://schemas.haansoft.com/office/presentation/8.0" lang="en-US" altLang="ko-KR" sz="2400" mc:Ignorable="hp" hp:hslEmbossed="0">
                <a:effectLst>
                  <a:outerShdw blurRad="381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휴먼모음T"/>
                <a:ea typeface="휴먼모음T"/>
              </a:rPr>
              <a:t>1. </a:t>
            </a:r>
            <a:r>
              <a:rPr xmlns:mc="http://schemas.openxmlformats.org/markup-compatibility/2006" xmlns:hp="http://schemas.haansoft.com/office/presentation/8.0" lang="ko-KR" altLang="en-US" sz="2400" mc:Ignorable="hp" hp:hslEmbossed="0">
                <a:effectLst>
                  <a:outerShdw blurRad="381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휴먼모음T"/>
                <a:ea typeface="휴먼모음T"/>
              </a:rPr>
              <a:t>수요 고객이 많다</a:t>
            </a:r>
            <a:r>
              <a:rPr xmlns:mc="http://schemas.openxmlformats.org/markup-compatibility/2006" xmlns:hp="http://schemas.haansoft.com/office/presentation/8.0" lang="en-US" altLang="ko-KR" sz="2400" mc:Ignorable="hp" hp:hslEmbossed="0">
                <a:effectLst>
                  <a:outerShdw blurRad="381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휴먼모음T"/>
                <a:ea typeface="휴먼모음T"/>
              </a:rPr>
              <a:t>.</a:t>
            </a:r>
            <a:endParaRPr xmlns:mc="http://schemas.openxmlformats.org/markup-compatibility/2006" xmlns:hp="http://schemas.haansoft.com/office/presentation/8.0" lang="ko-KR" altLang="en-US" sz="2400" mc:Ignorable="hp" hp:hslEmbossed="0">
              <a:effectLst>
                <a:outerShdw blurRad="38100" dist="38100" dir="2700000" algn="tl" rotWithShape="0">
                  <a:srgbClr val="000000">
                    <a:alpha val="40000"/>
                  </a:srgbClr>
                </a:outerShdw>
              </a:effectLst>
              <a:latin typeface="휴먼모음T"/>
              <a:ea typeface="휴먼모음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34387" y="4332096"/>
            <a:ext cx="3464483" cy="452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xmlns:mc="http://schemas.openxmlformats.org/markup-compatibility/2006" xmlns:hp="http://schemas.haansoft.com/office/presentation/8.0" lang="en-US" altLang="ko-KR" sz="2400" mc:Ignorable="hp" hp:hslEmbossed="0">
                <a:effectLst>
                  <a:outerShdw blurRad="381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휴먼모음T"/>
                <a:ea typeface="휴먼모음T"/>
              </a:rPr>
              <a:t>2. </a:t>
            </a:r>
            <a:r>
              <a:rPr xmlns:mc="http://schemas.openxmlformats.org/markup-compatibility/2006" xmlns:hp="http://schemas.haansoft.com/office/presentation/8.0" lang="ko-KR" altLang="en-US" sz="2400" mc:Ignorable="hp" hp:hslEmbossed="0">
                <a:effectLst>
                  <a:outerShdw blurRad="381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휴먼모음T"/>
                <a:ea typeface="휴먼모음T"/>
              </a:rPr>
              <a:t>사용이 간편하다</a:t>
            </a:r>
            <a:r>
              <a:rPr xmlns:mc="http://schemas.openxmlformats.org/markup-compatibility/2006" xmlns:hp="http://schemas.haansoft.com/office/presentation/8.0" lang="en-US" altLang="ko-KR" sz="2400" mc:Ignorable="hp" hp:hslEmbossed="0">
                <a:effectLst>
                  <a:outerShdw blurRad="381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휴먼모음T"/>
                <a:ea typeface="휴먼모음T"/>
              </a:rPr>
              <a:t>.</a:t>
            </a:r>
            <a:endParaRPr lang="ko-KR" altLang="en-US" sz="2400">
              <a:latin typeface="휴먼모음T"/>
              <a:ea typeface="휴먼모음T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934385" y="2717193"/>
            <a:ext cx="2856571" cy="48788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934386" y="4284226"/>
            <a:ext cx="2858392" cy="55740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934387" y="5851309"/>
            <a:ext cx="3464483" cy="4525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xmlns:mc="http://schemas.openxmlformats.org/markup-compatibility/2006" xmlns:hp="http://schemas.haansoft.com/office/presentation/8.0" lang="en-US" altLang="ko-KR" sz="2400" mc:Ignorable="hp" hp:hslEmbossed="0">
                <a:effectLst>
                  <a:outerShdw blurRad="381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휴먼모음T"/>
                <a:ea typeface="휴먼모음T"/>
              </a:rPr>
              <a:t>3. </a:t>
            </a:r>
            <a:r>
              <a:rPr xmlns:mc="http://schemas.openxmlformats.org/markup-compatibility/2006" xmlns:hp="http://schemas.haansoft.com/office/presentation/8.0" lang="ko-KR" altLang="en-US" sz="2400" mc:Ignorable="hp" hp:hslEmbossed="0">
                <a:effectLst>
                  <a:outerShdw blurRad="381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휴먼모음T"/>
                <a:ea typeface="휴먼모음T"/>
              </a:rPr>
              <a:t>사용 빈도가 잦다</a:t>
            </a:r>
            <a:r>
              <a:rPr xmlns:mc="http://schemas.openxmlformats.org/markup-compatibility/2006" xmlns:hp="http://schemas.haansoft.com/office/presentation/8.0" lang="en-US" altLang="ko-KR" sz="2400" mc:Ignorable="hp" hp:hslEmbossed="0">
                <a:effectLst>
                  <a:outerShdw blurRad="381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휴먼모음T"/>
                <a:ea typeface="휴먼모음T"/>
              </a:rPr>
              <a:t>.</a:t>
            </a:r>
            <a:endParaRPr lang="ko-KR" altLang="en-US" sz="2400">
              <a:latin typeface="휴먼모음T"/>
              <a:ea typeface="휴먼모음T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934386" y="5803439"/>
            <a:ext cx="2871004" cy="55740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4709834" y="4378261"/>
            <a:ext cx="3671135" cy="3632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>
                <a:latin typeface="휴먼모음T"/>
                <a:ea typeface="휴먼모음T"/>
              </a:rPr>
              <a:t>앱의</a:t>
            </a:r>
            <a:r>
              <a:rPr lang="en-US" altLang="ko-KR">
                <a:latin typeface="휴먼모음T"/>
                <a:ea typeface="휴먼모음T"/>
              </a:rPr>
              <a:t>‘</a:t>
            </a:r>
            <a:r>
              <a:rPr lang="ko-KR" altLang="en-US">
                <a:latin typeface="휴먼모음T"/>
                <a:ea typeface="휴먼모음T"/>
              </a:rPr>
              <a:t>호출</a:t>
            </a:r>
            <a:r>
              <a:rPr lang="en-US" altLang="ko-KR">
                <a:latin typeface="휴먼모음T"/>
                <a:ea typeface="휴먼모음T"/>
              </a:rPr>
              <a:t>’</a:t>
            </a:r>
            <a:r>
              <a:rPr lang="ko-KR" altLang="en-US">
                <a:latin typeface="휴먼모음T"/>
                <a:ea typeface="휴먼모음T"/>
              </a:rPr>
              <a:t>버튼 </a:t>
            </a:r>
            <a:r>
              <a:rPr lang="en-US" altLang="ko-KR">
                <a:latin typeface="휴먼모음T"/>
                <a:ea typeface="휴먼모음T"/>
              </a:rPr>
              <a:t>one click!</a:t>
            </a:r>
            <a:endParaRPr lang="en-US" altLang="ko-KR">
              <a:latin typeface="휴먼모음T"/>
              <a:ea typeface="휴먼모음T"/>
            </a:endParaRPr>
          </a:p>
        </p:txBody>
      </p:sp>
      <p:cxnSp>
        <p:nvCxnSpPr>
          <p:cNvPr id="36" name="직선 화살표 연결선 35"/>
          <p:cNvCxnSpPr/>
          <p:nvPr/>
        </p:nvCxnSpPr>
        <p:spPr>
          <a:xfrm>
            <a:off x="3956745" y="2964983"/>
            <a:ext cx="6081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직선 화살표 연결선 36"/>
          <p:cNvCxnSpPr/>
          <p:nvPr/>
        </p:nvCxnSpPr>
        <p:spPr>
          <a:xfrm>
            <a:off x="3956743" y="4566776"/>
            <a:ext cx="5945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직선 화살표 연결선 37"/>
          <p:cNvCxnSpPr/>
          <p:nvPr/>
        </p:nvCxnSpPr>
        <p:spPr>
          <a:xfrm flipV="1">
            <a:off x="3963556" y="6082140"/>
            <a:ext cx="60844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4709834" y="4284226"/>
            <a:ext cx="3144942" cy="55740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4709834" y="5945344"/>
            <a:ext cx="3671135" cy="366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>
                <a:latin typeface="휴먼모음T"/>
                <a:ea typeface="휴먼모음T"/>
              </a:rPr>
              <a:t>집으로 귀가할 때마다 사용 가능</a:t>
            </a:r>
            <a:endParaRPr lang="en-US" altLang="ko-KR">
              <a:latin typeface="휴먼모음T"/>
              <a:ea typeface="휴먼모음T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4709834" y="5851309"/>
            <a:ext cx="3148396" cy="55740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pic>
        <p:nvPicPr>
          <p:cNvPr id="42" name="그림 41"/>
          <p:cNvPicPr/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4716524" y="1422399"/>
            <a:ext cx="3749580" cy="2489781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>
            <a:spLocks noGrp="1"/>
          </p:cNvSpPr>
          <p:nvPr>
            <p:ph type="ctrTitle" idx="0"/>
          </p:nvPr>
        </p:nvSpPr>
        <p:spPr/>
        <p:txBody>
          <a:bodyPr/>
          <a:lstStyle/>
          <a:p>
            <a:pPr/>
            <a:r>
              <a:rPr lang="ko-KR" altLang="en-US"/>
              <a:t/>
            </a:r>
            <a:endParaRPr lang="ko-KR" altLang="en-US"/>
          </a:p>
        </p:txBody>
      </p:sp>
      <p:sp>
        <p:nvSpPr>
          <p:cNvPr id="18" name="직사각형 17"/>
          <p:cNvSpPr>
            <a:spLocks noGrp="1"/>
          </p:cNvSpPr>
          <p:nvPr>
            <p:ph type="subTitle" idx="1"/>
          </p:nvPr>
        </p:nvSpPr>
        <p:spPr>
          <a:xfrm>
            <a:off x="473621" y="4174236"/>
            <a:ext cx="6400800" cy="1752600"/>
          </a:xfrm>
        </p:spPr>
        <p:txBody>
          <a:bodyPr/>
          <a:lstStyle/>
          <a:p>
            <a:pPr/>
            <a:r>
              <a:rPr lang="ko-KR" altLang="en-US"/>
              <a:t/>
            </a:r>
            <a:endParaRPr lang="ko-KR" altLang="en-US"/>
          </a:p>
        </p:txBody>
      </p:sp>
      <p:pic>
        <p:nvPicPr>
          <p:cNvPr id="8" name="그림 10"/>
          <p:cNvPicPr/>
          <p:nvPr/>
        </p:nvPicPr>
        <p:blipFill rotWithShape="1">
          <a:blip r:embed="rId2">
            <a:alphaModFix/>
            <a:lum bright="-30000"/>
          </a:blip>
          <a:stretch>
            <a:fillRect/>
          </a:stretch>
        </p:blipFill>
        <p:spPr>
          <a:xfrm>
            <a:off x="0" y="-28800"/>
            <a:ext cx="9144000" cy="6886800"/>
          </a:xfrm>
          <a:prstGeom prst="rect">
            <a:avLst/>
          </a:prstGeom>
        </p:spPr>
      </p:pic>
      <p:sp>
        <p:nvSpPr>
          <p:cNvPr id="29" name="직사각형 1"/>
          <p:cNvSpPr/>
          <p:nvPr/>
        </p:nvSpPr>
        <p:spPr>
          <a:xfrm>
            <a:off x="685800" y="1899666"/>
            <a:ext cx="7772400" cy="2276856"/>
          </a:xfrm>
          <a:prstGeom prst="rect">
            <a:avLst/>
          </a:prstGeom>
        </p:spPr>
        <p:txBody>
          <a:bodyPr vert="horz" lIns="91440" tIns="45720" rIns="91440" bIns="45720" anchor="ctr"/>
          <a:lstStyle/>
          <a:p>
            <a:pPr algn="ctr" latinLnBrk="1" hangingPunct="1">
              <a:spcBef>
                <a:spcPct val="0"/>
              </a:spcBef>
              <a:buNone/>
            </a:pPr>
            <a:endParaRPr lang="en-US" altLang="ko-KR" sz="3600" b="0" i="0" spc="5">
              <a:solidFill>
                <a:schemeClr val="bg1"/>
              </a:solidFill>
              <a:latin typeface="휴먼엑스포"/>
              <a:ea typeface="휴먼엑스포"/>
            </a:endParaRPr>
          </a:p>
          <a:p>
            <a:pPr algn="ctr" latinLnBrk="1" hangingPunct="1">
              <a:spcBef>
                <a:spcPct val="0"/>
              </a:spcBef>
              <a:buNone/>
            </a:pPr>
            <a:r>
              <a:rPr lang="en-US" altLang="ko-KR" sz="3600" b="0" i="0" spc="5">
                <a:solidFill>
                  <a:schemeClr val="bg1"/>
                </a:solidFill>
                <a:latin typeface="휴먼엑스포"/>
                <a:ea typeface="휴먼엑스포"/>
              </a:rPr>
              <a:t>Thank You </a:t>
            </a:r>
            <a:r>
              <a:rPr lang="en-US" altLang="ko-KR" sz="3600" b="0" i="1" spc="5">
                <a:solidFill>
                  <a:schemeClr val="bg1"/>
                </a:solidFill>
                <a:latin typeface="휴먼엑스포"/>
                <a:ea typeface="휴먼엑스포"/>
              </a:rPr>
              <a:t>!!</a:t>
            </a:r>
            <a:endParaRPr lang="en-US" altLang="ko-KR" sz="3600" b="0" i="1" spc="5">
              <a:solidFill>
                <a:schemeClr val="bg1"/>
              </a:solidFill>
              <a:latin typeface="휴먼엑스포"/>
              <a:ea typeface="휴먼엑스포"/>
            </a:endParaRPr>
          </a:p>
        </p:txBody>
      </p:sp>
      <p:cxnSp>
        <p:nvCxnSpPr>
          <p:cNvPr id="30" name="직선 연결선 8"/>
          <p:cNvCxnSpPr/>
          <p:nvPr/>
        </p:nvCxnSpPr>
        <p:spPr>
          <a:xfrm>
            <a:off x="1619631" y="3645027"/>
            <a:ext cx="5874258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>
            <a:spLocks noGrp="1"/>
          </p:cNvSpPr>
          <p:nvPr>
            <p:ph type="ctrTitle" idx="0"/>
          </p:nvPr>
        </p:nvSpPr>
        <p:spPr>
          <a:xfrm>
            <a:off x="685800" y="1764196"/>
            <a:ext cx="7772400" cy="1470025"/>
          </a:xfrm>
        </p:spPr>
        <p:txBody>
          <a:bodyPr/>
          <a:lstStyle/>
          <a:p>
            <a:pPr lvl="0"/>
            <a:r>
              <a:rPr lang="ko-KR" altLang="en-US" sz="6000" b="1">
                <a:solidFill>
                  <a:schemeClr val="accent1"/>
                </a:solidFill>
                <a:latin typeface="휴먼엑스포"/>
                <a:ea typeface="휴먼엑스포"/>
              </a:rPr>
              <a:t>[</a:t>
            </a:r>
            <a:r>
              <a:rPr lang="en-US" altLang="ko-KR" sz="6000" b="1">
                <a:solidFill>
                  <a:schemeClr val="accent1"/>
                </a:solidFill>
                <a:latin typeface="휴먼엑스포"/>
                <a:ea typeface="휴먼엑스포"/>
              </a:rPr>
              <a:t> </a:t>
            </a:r>
            <a:r>
              <a:rPr lang="ko-KR" altLang="en-US">
                <a:latin typeface="휴먼엑스포"/>
                <a:ea typeface="휴먼엑스포"/>
              </a:rPr>
              <a:t> </a:t>
            </a:r>
            <a:r>
              <a:rPr lang="en-US" altLang="ko-KR">
                <a:latin typeface="휴먼엑스포"/>
                <a:ea typeface="휴먼엑스포"/>
              </a:rPr>
              <a:t>                </a:t>
            </a:r>
            <a:r>
              <a:rPr lang="ko-KR" altLang="en-US">
                <a:latin typeface="휴먼엑스포"/>
                <a:ea typeface="휴먼엑스포"/>
              </a:rPr>
              <a:t> </a:t>
            </a:r>
            <a:r>
              <a:rPr lang="ko-KR" altLang="en-US" sz="6000" b="1">
                <a:solidFill>
                  <a:schemeClr val="accent1"/>
                </a:solidFill>
                <a:latin typeface="휴먼엑스포"/>
                <a:ea typeface="휴먼엑스포"/>
              </a:rPr>
              <a:t>]</a:t>
            </a:r>
            <a:endParaRPr lang="ko-KR" altLang="en-US" sz="6000" b="1">
              <a:solidFill>
                <a:schemeClr val="accent1"/>
              </a:solidFill>
              <a:latin typeface="휴먼엑스포"/>
              <a:ea typeface="휴먼엑스포"/>
            </a:endParaRPr>
          </a:p>
        </p:txBody>
      </p:sp>
      <p:sp>
        <p:nvSpPr>
          <p:cNvPr id="3" name="직사각형 2"/>
          <p:cNvSpPr>
            <a:spLocks noGrp="1"/>
          </p:cNvSpPr>
          <p:nvPr>
            <p:ph type="subTitle" idx="1"/>
          </p:nvPr>
        </p:nvSpPr>
        <p:spPr>
          <a:xfrm>
            <a:off x="1371600" y="3405798"/>
            <a:ext cx="6400800" cy="1919097"/>
          </a:xfrm>
        </p:spPr>
        <p:txBody>
          <a:bodyPr/>
          <a:lstStyle/>
          <a:p>
            <a:pPr lvl="0"/>
            <a:r>
              <a:rPr lang="ko-KR" altLang="en-US" sz="2800" b="1"/>
              <a:t>외부에서 집으로 돌아올 때</a:t>
            </a:r>
            <a:endParaRPr lang="ko-KR" altLang="en-US" sz="2800" b="1"/>
          </a:p>
          <a:p>
            <a:pPr lvl="0"/>
            <a:r>
              <a:rPr lang="ko-KR" altLang="en-US" sz="2800" b="1"/>
              <a:t>미리 </a:t>
            </a:r>
            <a:r>
              <a:rPr lang="ko-KR" altLang="en-US" sz="3600" b="1">
                <a:solidFill>
                  <a:srgbClr val="ff6600"/>
                </a:solidFill>
              </a:rPr>
              <a:t>'호출'</a:t>
            </a:r>
            <a:r>
              <a:rPr lang="ko-KR" altLang="en-US" sz="2800" b="1"/>
              <a:t>할 </a:t>
            </a:r>
            <a:r>
              <a:rPr lang="ko-KR" altLang="en-US" sz="2800" b="1" i="0" spc="5">
                <a:latin typeface="+mn-lt"/>
                <a:ea typeface="+mn-ea"/>
                <a:cs typeface="+mn-cs"/>
              </a:rPr>
              <a:t>수 있는 엘리베이터</a:t>
            </a:r>
            <a:endParaRPr lang="ko-KR" altLang="en-US" sz="2800" b="1" i="0" spc="5">
              <a:latin typeface="+mn-lt"/>
              <a:ea typeface="+mn-ea"/>
              <a:cs typeface="+mn-cs"/>
            </a:endParaRPr>
          </a:p>
          <a:p>
            <a:pPr lvl="0"/>
            <a:endParaRPr lang="ko-KR" altLang="en-US" sz="2800" b="1"/>
          </a:p>
        </p:txBody>
      </p:sp>
      <p:cxnSp>
        <p:nvCxnSpPr>
          <p:cNvPr id="4" name="직선 연결선 8"/>
          <p:cNvCxnSpPr/>
          <p:nvPr/>
        </p:nvCxnSpPr>
        <p:spPr>
          <a:xfrm>
            <a:off x="842772" y="3018194"/>
            <a:ext cx="7458456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1"/>
          <p:cNvSpPr/>
          <p:nvPr/>
        </p:nvSpPr>
        <p:spPr>
          <a:xfrm>
            <a:off x="685800" y="1910627"/>
            <a:ext cx="7772400" cy="1209420"/>
          </a:xfrm>
          <a:prstGeom prst="rect">
            <a:avLst/>
          </a:prstGeom>
        </p:spPr>
        <p:txBody>
          <a:bodyPr vert="horz" lIns="91440" tIns="45720" rIns="91440" bIns="45720" anchor="ctr"/>
          <a:lstStyle/>
          <a:p>
            <a:pPr algn="ctr" latinLnBrk="1" hangingPunct="1">
              <a:spcBef>
                <a:spcPct val="0"/>
              </a:spcBef>
              <a:buNone/>
            </a:pPr>
            <a:r>
              <a:rPr lang="ko-KR" altLang="en-US" sz="4400" b="0" i="0" spc="5">
                <a:solidFill>
                  <a:schemeClr val="tx1"/>
                </a:solidFill>
                <a:latin typeface="휴먼엑스포"/>
                <a:ea typeface="휴먼엑스포"/>
              </a:rPr>
              <a:t>설계 주제</a:t>
            </a:r>
            <a:endParaRPr lang="ko-KR" altLang="en-US" sz="4400" b="0" i="0" spc="5">
              <a:solidFill>
                <a:schemeClr val="tx1"/>
              </a:solidFill>
              <a:latin typeface="휴먼엑스포"/>
              <a:ea typeface="휴먼엑스포"/>
            </a:endParaRPr>
          </a:p>
        </p:txBody>
      </p:sp>
    </p:spTree>
  </p:cSld>
  <p:clrMapOvr>
    <a:masterClrMapping/>
  </p:clrMapOvr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>
            <a:spLocks noGrp="1"/>
          </p:cNvSpPr>
          <p:nvPr>
            <p:ph type="ctrTitle" idx="0"/>
          </p:nvPr>
        </p:nvSpPr>
        <p:spPr>
          <a:xfrm>
            <a:off x="685800" y="1764196"/>
            <a:ext cx="7772400" cy="1470025"/>
          </a:xfrm>
        </p:spPr>
        <p:txBody>
          <a:bodyPr/>
          <a:lstStyle/>
          <a:p>
            <a:pPr lvl="0"/>
            <a:r>
              <a:rPr lang="ko-KR" altLang="en-US" sz="6000" b="1">
                <a:solidFill>
                  <a:schemeClr val="accent1"/>
                </a:solidFill>
                <a:latin typeface="휴먼엑스포"/>
                <a:ea typeface="휴먼엑스포"/>
              </a:rPr>
              <a:t>[</a:t>
            </a:r>
            <a:r>
              <a:rPr lang="en-US" altLang="ko-KR" sz="6000" b="1">
                <a:solidFill>
                  <a:schemeClr val="accent1"/>
                </a:solidFill>
                <a:latin typeface="휴먼엑스포"/>
                <a:ea typeface="휴먼엑스포"/>
              </a:rPr>
              <a:t> </a:t>
            </a:r>
            <a:r>
              <a:rPr lang="ko-KR" altLang="en-US">
                <a:latin typeface="휴먼엑스포"/>
                <a:ea typeface="휴먼엑스포"/>
              </a:rPr>
              <a:t> </a:t>
            </a:r>
            <a:r>
              <a:rPr lang="en-US" altLang="ko-KR">
                <a:latin typeface="휴먼엑스포"/>
                <a:ea typeface="휴먼엑스포"/>
              </a:rPr>
              <a:t>                </a:t>
            </a:r>
            <a:r>
              <a:rPr lang="ko-KR" altLang="en-US">
                <a:latin typeface="휴먼엑스포"/>
                <a:ea typeface="휴먼엑스포"/>
              </a:rPr>
              <a:t> </a:t>
            </a:r>
            <a:r>
              <a:rPr lang="ko-KR" altLang="en-US" sz="6000" b="1">
                <a:solidFill>
                  <a:schemeClr val="accent1"/>
                </a:solidFill>
                <a:latin typeface="휴먼엑스포"/>
                <a:ea typeface="휴먼엑스포"/>
              </a:rPr>
              <a:t>]</a:t>
            </a:r>
            <a:endParaRPr lang="ko-KR" altLang="en-US" sz="6000" b="1">
              <a:solidFill>
                <a:schemeClr val="accent1"/>
              </a:solidFill>
              <a:latin typeface="휴먼엑스포"/>
              <a:ea typeface="휴먼엑스포"/>
            </a:endParaRPr>
          </a:p>
        </p:txBody>
      </p:sp>
      <p:sp>
        <p:nvSpPr>
          <p:cNvPr id="3" name="직사각형 2"/>
          <p:cNvSpPr>
            <a:spLocks noGrp="1"/>
          </p:cNvSpPr>
          <p:nvPr>
            <p:ph type="subTitle" idx="1"/>
          </p:nvPr>
        </p:nvSpPr>
        <p:spPr>
          <a:xfrm>
            <a:off x="1371600" y="3405798"/>
            <a:ext cx="6400800" cy="2465197"/>
          </a:xfrm>
        </p:spPr>
        <p:txBody>
          <a:bodyPr>
            <a:normAutofit lnSpcReduction="0"/>
          </a:bodyPr>
          <a:lstStyle/>
          <a:p>
            <a:pPr lvl="0">
              <a:lnSpc>
                <a:spcPct val="80000"/>
              </a:lnSpc>
            </a:pPr>
            <a:r>
              <a:rPr lang="ko-KR" altLang="en-US" sz="2400" b="1"/>
              <a:t>피곤하고 지친 사람들이</a:t>
            </a:r>
            <a:r>
              <a:rPr lang="en-US" altLang="ko-KR" sz="2400" b="1"/>
              <a:t>,</a:t>
            </a:r>
            <a:r>
              <a:rPr lang="ko-KR" altLang="en-US" sz="2400" b="1"/>
              <a:t> 귀가할 때</a:t>
            </a:r>
            <a:r>
              <a:rPr lang="en-US" altLang="ko-KR" sz="2400" b="1"/>
              <a:t>,</a:t>
            </a:r>
            <a:endParaRPr lang="en-US" altLang="ko-KR" sz="2400" b="1"/>
          </a:p>
          <a:p>
            <a:pPr lvl="0">
              <a:lnSpc>
                <a:spcPct val="80000"/>
              </a:lnSpc>
            </a:pPr>
            <a:r>
              <a:rPr lang="ko-KR" altLang="en-US" sz="2400" b="1"/>
              <a:t>아파트 근처 일정 반경에 접근하면</a:t>
            </a:r>
            <a:endParaRPr lang="ko-KR" altLang="en-US" sz="2400" b="1"/>
          </a:p>
          <a:p>
            <a:pPr lvl="0">
              <a:lnSpc>
                <a:spcPct val="80000"/>
              </a:lnSpc>
            </a:pPr>
            <a:endParaRPr lang="ko-KR" altLang="en-US" sz="1000" b="1"/>
          </a:p>
          <a:p>
            <a:pPr lvl="0">
              <a:lnSpc>
                <a:spcPct val="80000"/>
              </a:lnSpc>
            </a:pPr>
            <a:r>
              <a:rPr lang="ko-KR" altLang="en-US" sz="2600" b="1"/>
              <a:t>엘리베이터를 </a:t>
            </a:r>
            <a:r>
              <a:rPr lang="en-US" altLang="ko-KR" sz="2600" b="1">
                <a:solidFill>
                  <a:srgbClr val="ff0000"/>
                </a:solidFill>
              </a:rPr>
              <a:t>‘</a:t>
            </a:r>
            <a:r>
              <a:rPr lang="ko-KR" altLang="en-US" sz="2600" b="1">
                <a:solidFill>
                  <a:srgbClr val="ff0000"/>
                </a:solidFill>
              </a:rPr>
              <a:t>미리</a:t>
            </a:r>
            <a:r>
              <a:rPr lang="en-US" altLang="ko-KR" sz="2600" b="1"/>
              <a:t> </a:t>
            </a:r>
            <a:r>
              <a:rPr lang="en-US" altLang="ko-KR" sz="2600" b="1">
                <a:solidFill>
                  <a:srgbClr val="ff6600"/>
                </a:solidFill>
              </a:rPr>
              <a:t>1</a:t>
            </a:r>
            <a:r>
              <a:rPr lang="ko-KR" altLang="en-US" sz="2600" b="1">
                <a:solidFill>
                  <a:srgbClr val="ff6600"/>
                </a:solidFill>
              </a:rPr>
              <a:t>층으로 호출</a:t>
            </a:r>
            <a:r>
              <a:rPr lang="en-US" altLang="ko-KR" sz="2600" b="1">
                <a:solidFill>
                  <a:srgbClr val="ff6600"/>
                </a:solidFill>
              </a:rPr>
              <a:t>’</a:t>
            </a:r>
            <a:r>
              <a:rPr lang="ko-KR" altLang="en-US" sz="2600" b="1">
                <a:solidFill>
                  <a:srgbClr val="ff6600"/>
                </a:solidFill>
              </a:rPr>
              <a:t> </a:t>
            </a:r>
            <a:r>
              <a:rPr lang="ko-KR" altLang="en-US" sz="2600" b="1"/>
              <a:t>하여 </a:t>
            </a:r>
            <a:endParaRPr lang="ko-KR" altLang="en-US" sz="2600" b="1"/>
          </a:p>
          <a:p>
            <a:pPr lvl="0">
              <a:lnSpc>
                <a:spcPct val="80000"/>
              </a:lnSpc>
            </a:pPr>
            <a:r>
              <a:rPr lang="en-US" altLang="ko-KR" sz="2600" b="1">
                <a:solidFill>
                  <a:srgbClr val="ff6600"/>
                </a:solidFill>
              </a:rPr>
              <a:t>‘</a:t>
            </a:r>
            <a:r>
              <a:rPr lang="ko-KR" altLang="en-US" sz="2600" b="1">
                <a:solidFill>
                  <a:srgbClr val="ff6600"/>
                </a:solidFill>
              </a:rPr>
              <a:t>엘리베이터를 기다리는 시간을 최소화</a:t>
            </a:r>
            <a:r>
              <a:rPr lang="en-US" altLang="ko-KR" sz="2600" b="1">
                <a:solidFill>
                  <a:srgbClr val="ff6600"/>
                </a:solidFill>
              </a:rPr>
              <a:t>’</a:t>
            </a:r>
            <a:endParaRPr lang="en-US" altLang="ko-KR" sz="2600" b="1">
              <a:solidFill>
                <a:srgbClr val="ff6600"/>
              </a:solidFill>
            </a:endParaRPr>
          </a:p>
          <a:p>
            <a:pPr lvl="0">
              <a:lnSpc>
                <a:spcPct val="80000"/>
              </a:lnSpc>
            </a:pPr>
            <a:endParaRPr lang="ko-KR" altLang="en-US" sz="1000" b="1"/>
          </a:p>
          <a:p>
            <a:pPr lvl="0">
              <a:lnSpc>
                <a:spcPct val="80000"/>
              </a:lnSpc>
            </a:pPr>
            <a:r>
              <a:rPr lang="ko-KR" altLang="en-US" sz="2400" b="1"/>
              <a:t>하도록 하기 위해 제작</a:t>
            </a:r>
            <a:r>
              <a:rPr lang="en-US" altLang="ko-KR" sz="2400" b="1"/>
              <a:t>.</a:t>
            </a:r>
            <a:endParaRPr lang="ko-KR" altLang="en-US" sz="2400" b="1"/>
          </a:p>
        </p:txBody>
      </p:sp>
      <p:cxnSp>
        <p:nvCxnSpPr>
          <p:cNvPr id="4" name="직선 연결선 8"/>
          <p:cNvCxnSpPr/>
          <p:nvPr/>
        </p:nvCxnSpPr>
        <p:spPr>
          <a:xfrm>
            <a:off x="842772" y="3018194"/>
            <a:ext cx="7458456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1"/>
          <p:cNvSpPr/>
          <p:nvPr/>
        </p:nvSpPr>
        <p:spPr>
          <a:xfrm>
            <a:off x="685800" y="1910627"/>
            <a:ext cx="7772400" cy="1209420"/>
          </a:xfrm>
          <a:prstGeom prst="rect">
            <a:avLst/>
          </a:prstGeom>
        </p:spPr>
        <p:txBody>
          <a:bodyPr vert="horz" lIns="91440" tIns="45720" rIns="91440" bIns="45720" anchor="ctr"/>
          <a:lstStyle/>
          <a:p>
            <a:pPr algn="ctr" latinLnBrk="1" hangingPunct="1">
              <a:spcBef>
                <a:spcPct val="0"/>
              </a:spcBef>
              <a:buNone/>
            </a:pPr>
            <a:r>
              <a:rPr lang="ko-KR" altLang="en-US" sz="4400" b="0" i="0" spc="5">
                <a:solidFill>
                  <a:schemeClr val="tx1"/>
                </a:solidFill>
                <a:latin typeface="휴먼엑스포"/>
                <a:ea typeface="휴먼엑스포"/>
              </a:rPr>
              <a:t>설계 목적</a:t>
            </a:r>
            <a:endParaRPr lang="ko-KR" altLang="en-US" sz="4400" b="0" i="0" spc="5">
              <a:solidFill>
                <a:schemeClr val="tx1"/>
              </a:solidFill>
              <a:latin typeface="휴먼엑스포"/>
              <a:ea typeface="휴먼엑스포"/>
            </a:endParaRPr>
          </a:p>
        </p:txBody>
      </p:sp>
    </p:spTree>
  </p:cSld>
  <p:clrMapOvr>
    <a:masterClrMapping/>
  </p:clrMapOvr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1"/>
          <p:cNvSpPr/>
          <p:nvPr/>
        </p:nvSpPr>
        <p:spPr>
          <a:xfrm>
            <a:off x="771525" y="144018"/>
            <a:ext cx="8229600" cy="1143000"/>
          </a:xfrm>
          <a:prstGeom prst="rect">
            <a:avLst/>
          </a:prstGeom>
        </p:spPr>
        <p:txBody>
          <a:bodyPr vert="horz" lIns="91440" tIns="45720" rIns="91440" bIns="45720" anchor="ctr"/>
          <a:lstStyle/>
          <a:p>
            <a:pPr algn="l" latinLnBrk="1" hangingPunct="1">
              <a:spcBef>
                <a:spcPct val="0"/>
              </a:spcBef>
              <a:buNone/>
            </a:pPr>
            <a:r>
              <a:rPr lang="ko-KR" altLang="en-US" sz="3200" b="0" i="0" spc="5">
                <a:solidFill>
                  <a:schemeClr val="tx1"/>
                </a:solidFill>
                <a:latin typeface="휴먼엑스포"/>
                <a:ea typeface="휴먼엑스포"/>
              </a:rPr>
              <a:t>어플리케이션</a:t>
            </a:r>
            <a:endParaRPr lang="ko-KR" altLang="en-US" sz="3200" b="0" i="0" spc="5">
              <a:solidFill>
                <a:schemeClr val="tx1"/>
              </a:solidFill>
              <a:latin typeface="휴먼엑스포"/>
              <a:ea typeface="휴먼엑스포"/>
            </a:endParaRPr>
          </a:p>
        </p:txBody>
      </p:sp>
      <p:cxnSp>
        <p:nvCxnSpPr>
          <p:cNvPr id="23" name="직선 연결선 8"/>
          <p:cNvCxnSpPr/>
          <p:nvPr/>
        </p:nvCxnSpPr>
        <p:spPr>
          <a:xfrm>
            <a:off x="842771" y="980694"/>
            <a:ext cx="7458456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순서도: 처리 23"/>
          <p:cNvSpPr/>
          <p:nvPr/>
        </p:nvSpPr>
        <p:spPr>
          <a:xfrm>
            <a:off x="0" y="0"/>
            <a:ext cx="9144000" cy="332613"/>
          </a:xfrm>
          <a:prstGeom prst="flowChartProcess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</p:sp>
      <p:sp>
        <p:nvSpPr>
          <p:cNvPr id="34" name="순서도: 처리 23"/>
          <p:cNvSpPr/>
          <p:nvPr/>
        </p:nvSpPr>
        <p:spPr>
          <a:xfrm>
            <a:off x="0" y="318706"/>
            <a:ext cx="336030" cy="661987"/>
          </a:xfrm>
          <a:prstGeom prst="flowChartProcess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508024" y="2520280"/>
            <a:ext cx="4732774" cy="2817522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>
            <a:alphaModFix/>
            <a:lum/>
          </a:blip>
          <a:stretch>
            <a:fillRect/>
          </a:stretch>
        </p:blipFill>
        <p:spPr>
          <a:xfrm>
            <a:off x="6232660" y="1267200"/>
            <a:ext cx="2300287" cy="4094797"/>
          </a:xfrm>
          <a:prstGeom prst="rect">
            <a:avLst/>
          </a:prstGeom>
        </p:spPr>
      </p:pic>
      <p:cxnSp>
        <p:nvCxnSpPr>
          <p:cNvPr id="5" name="직선 화살표 연결선 4"/>
          <p:cNvCxnSpPr/>
          <p:nvPr/>
        </p:nvCxnSpPr>
        <p:spPr>
          <a:xfrm>
            <a:off x="5287292" y="3429000"/>
            <a:ext cx="695325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561627" y="5652628"/>
            <a:ext cx="2654809" cy="5007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en-US" altLang="ko-KR" sz="2700" b="1">
                <a:solidFill>
                  <a:schemeClr val="bg1">
                    <a:lumMod val="50000"/>
                  </a:schemeClr>
                </a:solidFill>
              </a:rPr>
              <a:t>&lt;</a:t>
            </a:r>
            <a:r>
              <a:rPr lang="ko-KR" altLang="en-US" sz="2700" b="1">
                <a:solidFill>
                  <a:schemeClr val="bg1">
                    <a:lumMod val="50000"/>
                  </a:schemeClr>
                </a:solidFill>
              </a:rPr>
              <a:t>초기 컨셉</a:t>
            </a:r>
            <a:r>
              <a:rPr lang="en-US" altLang="ko-KR" sz="2700" b="1">
                <a:solidFill>
                  <a:schemeClr val="bg1">
                    <a:lumMod val="50000"/>
                  </a:schemeClr>
                </a:solidFill>
              </a:rPr>
              <a:t>&gt;</a:t>
            </a:r>
            <a:endParaRPr lang="ko-KR" altLang="en-US" sz="2700" b="1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217373" y="5635429"/>
            <a:ext cx="2314797" cy="4967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en-US" altLang="ko-KR" sz="2700" b="1">
                <a:solidFill>
                  <a:schemeClr val="bg1">
                    <a:lumMod val="50000"/>
                  </a:schemeClr>
                </a:solidFill>
              </a:rPr>
              <a:t>&lt;</a:t>
            </a:r>
            <a:r>
              <a:rPr lang="ko-KR" altLang="en-US" sz="2700" b="1">
                <a:solidFill>
                  <a:schemeClr val="bg1">
                    <a:lumMod val="50000"/>
                  </a:schemeClr>
                </a:solidFill>
              </a:rPr>
              <a:t>실제 구현</a:t>
            </a:r>
            <a:r>
              <a:rPr lang="en-US" altLang="ko-KR" sz="2700" b="1">
                <a:solidFill>
                  <a:schemeClr val="bg1">
                    <a:lumMod val="50000"/>
                  </a:schemeClr>
                </a:solidFill>
              </a:rPr>
              <a:t>&gt;</a:t>
            </a:r>
            <a:endParaRPr lang="ko-KR" altLang="en-US" sz="2700" b="1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1"/>
          <p:cNvSpPr/>
          <p:nvPr/>
        </p:nvSpPr>
        <p:spPr>
          <a:xfrm>
            <a:off x="771525" y="144018"/>
            <a:ext cx="8229600" cy="1143000"/>
          </a:xfrm>
          <a:prstGeom prst="rect">
            <a:avLst/>
          </a:prstGeom>
        </p:spPr>
        <p:txBody>
          <a:bodyPr vert="horz" lIns="91440" tIns="45720" rIns="91440" bIns="45720" anchor="ctr"/>
          <a:lstStyle/>
          <a:p>
            <a:pPr algn="l" latinLnBrk="1" hangingPunct="1">
              <a:spcBef>
                <a:spcPct val="0"/>
              </a:spcBef>
              <a:buNone/>
            </a:pPr>
            <a:r>
              <a:rPr lang="ko-KR" altLang="en-US" sz="3200" b="0" i="0" spc="5">
                <a:solidFill>
                  <a:schemeClr val="tx1"/>
                </a:solidFill>
                <a:latin typeface="휴먼엑스포"/>
                <a:ea typeface="휴먼엑스포"/>
              </a:rPr>
              <a:t>실제 적용 시</a:t>
            </a:r>
            <a:endParaRPr lang="ko-KR" altLang="en-US" sz="3200" b="0" i="0" spc="5">
              <a:solidFill>
                <a:schemeClr val="tx1"/>
              </a:solidFill>
              <a:latin typeface="휴먼엑스포"/>
              <a:ea typeface="휴먼엑스포"/>
            </a:endParaRPr>
          </a:p>
        </p:txBody>
      </p:sp>
      <p:cxnSp>
        <p:nvCxnSpPr>
          <p:cNvPr id="7" name="직선 연결선 8"/>
          <p:cNvCxnSpPr/>
          <p:nvPr/>
        </p:nvCxnSpPr>
        <p:spPr>
          <a:xfrm>
            <a:off x="842771" y="980694"/>
            <a:ext cx="7458456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직사각형 84"/>
          <p:cNvSpPr txBox="1"/>
          <p:nvPr/>
        </p:nvSpPr>
        <p:spPr>
          <a:xfrm>
            <a:off x="1189721" y="4935873"/>
            <a:ext cx="5543027" cy="8248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ko-KR" altLang="en-US" sz="2400">
                <a:solidFill>
                  <a:schemeClr val="bg1">
                    <a:lumMod val="50000"/>
                  </a:schemeClr>
                </a:solidFill>
                <a:latin typeface="휴먼모음T"/>
                <a:ea typeface="휴먼모음T"/>
              </a:rPr>
              <a:t>압력센서의 수를 늘릴수록</a:t>
            </a:r>
            <a:endParaRPr lang="ko-KR" altLang="en-US" sz="2400">
              <a:solidFill>
                <a:schemeClr val="bg1">
                  <a:lumMod val="50000"/>
                </a:schemeClr>
              </a:solidFill>
              <a:latin typeface="휴먼모음T"/>
              <a:ea typeface="휴먼모음T"/>
            </a:endParaRPr>
          </a:p>
          <a:p>
            <a:pPr lvl="0"/>
            <a:r>
              <a:rPr lang="ko-KR" altLang="en-US" sz="2400">
                <a:solidFill>
                  <a:schemeClr val="bg1">
                    <a:lumMod val="50000"/>
                  </a:schemeClr>
                </a:solidFill>
                <a:latin typeface="휴먼모음T"/>
                <a:ea typeface="휴먼모음T"/>
              </a:rPr>
              <a:t>더 정밀한 압력분포와 혼잡도 파악이 가능함</a:t>
            </a:r>
            <a:endParaRPr lang="ko-KR" altLang="en-US" sz="2400">
              <a:solidFill>
                <a:schemeClr val="bg1">
                  <a:lumMod val="50000"/>
                </a:schemeClr>
              </a:solidFill>
              <a:latin typeface="휴먼모음T"/>
              <a:ea typeface="휴먼모음T"/>
            </a:endParaRPr>
          </a:p>
        </p:txBody>
      </p:sp>
      <p:sp>
        <p:nvSpPr>
          <p:cNvPr id="86" name="직사각형 85"/>
          <p:cNvSpPr txBox="1"/>
          <p:nvPr/>
        </p:nvSpPr>
        <p:spPr>
          <a:xfrm>
            <a:off x="822367" y="4928965"/>
            <a:ext cx="536626" cy="451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ko-KR" altLang="en-US" sz="2400">
                <a:solidFill>
                  <a:schemeClr val="bg1">
                    <a:lumMod val="50000"/>
                  </a:schemeClr>
                </a:solidFill>
                <a:latin typeface="휴먼모음T"/>
                <a:ea typeface="휴먼모음T"/>
              </a:rPr>
              <a:t>▶</a:t>
            </a:r>
            <a:endParaRPr lang="ko-KR" altLang="en-US" sz="2400">
              <a:solidFill>
                <a:schemeClr val="bg1">
                  <a:lumMod val="50000"/>
                </a:schemeClr>
              </a:solidFill>
              <a:latin typeface="휴먼모음T"/>
              <a:ea typeface="휴먼모음T"/>
            </a:endParaRPr>
          </a:p>
        </p:txBody>
      </p:sp>
      <p:sp>
        <p:nvSpPr>
          <p:cNvPr id="87" name="순서도: 처리 23"/>
          <p:cNvSpPr/>
          <p:nvPr/>
        </p:nvSpPr>
        <p:spPr>
          <a:xfrm>
            <a:off x="0" y="0"/>
            <a:ext cx="9144000" cy="332613"/>
          </a:xfrm>
          <a:prstGeom prst="flowChartProcess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</p:sp>
      <p:sp>
        <p:nvSpPr>
          <p:cNvPr id="88" name="순서도: 처리 23"/>
          <p:cNvSpPr/>
          <p:nvPr/>
        </p:nvSpPr>
        <p:spPr>
          <a:xfrm>
            <a:off x="0" y="318706"/>
            <a:ext cx="336030" cy="661987"/>
          </a:xfrm>
          <a:prstGeom prst="flowChartProcess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792088" y="2461014"/>
            <a:ext cx="5067176" cy="1637202"/>
          </a:xfrm>
          <a:prstGeom prst="rect">
            <a:avLst/>
          </a:prstGeom>
        </p:spPr>
      </p:pic>
      <p:pic>
        <p:nvPicPr>
          <p:cNvPr id="90" name="그림 89"/>
          <p:cNvPicPr>
            <a:picLocks noChangeAspect="1"/>
          </p:cNvPicPr>
          <p:nvPr/>
        </p:nvPicPr>
        <p:blipFill rotWithShape="1">
          <a:blip r:embed="rId3">
            <a:alphaModFix/>
            <a:lum/>
          </a:blip>
          <a:stretch>
            <a:fillRect/>
          </a:stretch>
        </p:blipFill>
        <p:spPr>
          <a:xfrm>
            <a:off x="6293146" y="1512168"/>
            <a:ext cx="2059781" cy="343376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1"/>
          <p:cNvSpPr/>
          <p:nvPr/>
        </p:nvSpPr>
        <p:spPr>
          <a:xfrm>
            <a:off x="771525" y="144018"/>
            <a:ext cx="8229600" cy="1143000"/>
          </a:xfrm>
          <a:prstGeom prst="rect">
            <a:avLst/>
          </a:prstGeom>
        </p:spPr>
        <p:txBody>
          <a:bodyPr vert="horz" lIns="91440" tIns="45720" rIns="91440" bIns="45720" anchor="ctr"/>
          <a:lstStyle/>
          <a:p>
            <a:pPr algn="l" latinLnBrk="1" hangingPunct="1">
              <a:spcBef>
                <a:spcPct val="0"/>
              </a:spcBef>
              <a:buNone/>
            </a:pPr>
            <a:r>
              <a:rPr lang="ko-KR" altLang="en-US" sz="3200" b="0" i="0" spc="5">
                <a:solidFill>
                  <a:schemeClr val="tx1"/>
                </a:solidFill>
                <a:latin typeface="휴먼엑스포"/>
                <a:ea typeface="휴먼엑스포"/>
              </a:rPr>
              <a:t>하드웨어</a:t>
            </a:r>
            <a:endParaRPr lang="ko-KR" altLang="en-US" sz="3200" b="0" i="0" spc="5">
              <a:solidFill>
                <a:schemeClr val="tx1"/>
              </a:solidFill>
              <a:latin typeface="휴먼엑스포"/>
              <a:ea typeface="휴먼엑스포"/>
            </a:endParaRPr>
          </a:p>
        </p:txBody>
      </p:sp>
      <p:cxnSp>
        <p:nvCxnSpPr>
          <p:cNvPr id="5" name="직선 연결선 8"/>
          <p:cNvCxnSpPr/>
          <p:nvPr/>
        </p:nvCxnSpPr>
        <p:spPr>
          <a:xfrm>
            <a:off x="842771" y="980694"/>
            <a:ext cx="7458456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순서도: 처리 23"/>
          <p:cNvSpPr/>
          <p:nvPr/>
        </p:nvSpPr>
        <p:spPr>
          <a:xfrm>
            <a:off x="0" y="0"/>
            <a:ext cx="9144000" cy="332613"/>
          </a:xfrm>
          <a:prstGeom prst="flowChartProcess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</p:sp>
      <p:sp>
        <p:nvSpPr>
          <p:cNvPr id="13" name="순서도: 처리 23"/>
          <p:cNvSpPr/>
          <p:nvPr/>
        </p:nvSpPr>
        <p:spPr>
          <a:xfrm>
            <a:off x="0" y="318706"/>
            <a:ext cx="336030" cy="661987"/>
          </a:xfrm>
          <a:prstGeom prst="flowChartProcess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</p:sp>
      <p:pic>
        <p:nvPicPr>
          <p:cNvPr id="14" name="그림 13"/>
          <p:cNvPicPr/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846665" y="1333501"/>
            <a:ext cx="7450668" cy="518159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1"/>
          <p:cNvSpPr/>
          <p:nvPr/>
        </p:nvSpPr>
        <p:spPr>
          <a:xfrm>
            <a:off x="771525" y="144018"/>
            <a:ext cx="8229600" cy="1143000"/>
          </a:xfrm>
          <a:prstGeom prst="rect">
            <a:avLst/>
          </a:prstGeom>
        </p:spPr>
        <p:txBody>
          <a:bodyPr vert="horz" lIns="91440" tIns="45720" rIns="91440" bIns="45720" anchor="ctr"/>
          <a:lstStyle/>
          <a:p>
            <a:pPr algn="l" latinLnBrk="1" hangingPunct="1">
              <a:spcBef>
                <a:spcPct val="0"/>
              </a:spcBef>
              <a:buNone/>
            </a:pPr>
            <a:r>
              <a:rPr lang="ko-KR" altLang="en-US" sz="3200" b="0" i="0" spc="5">
                <a:solidFill>
                  <a:schemeClr val="tx1"/>
                </a:solidFill>
                <a:latin typeface="휴먼엑스포"/>
                <a:ea typeface="휴먼엑스포"/>
              </a:rPr>
              <a:t>사용한 소자</a:t>
            </a:r>
            <a:endParaRPr lang="ko-KR" altLang="en-US" sz="3200" b="0" i="0" spc="5">
              <a:solidFill>
                <a:schemeClr val="tx1"/>
              </a:solidFill>
              <a:latin typeface="휴먼엑스포"/>
              <a:ea typeface="휴먼엑스포"/>
            </a:endParaRPr>
          </a:p>
        </p:txBody>
      </p:sp>
      <p:cxnSp>
        <p:nvCxnSpPr>
          <p:cNvPr id="5" name="직선 연결선 8"/>
          <p:cNvCxnSpPr/>
          <p:nvPr/>
        </p:nvCxnSpPr>
        <p:spPr>
          <a:xfrm>
            <a:off x="842771" y="980694"/>
            <a:ext cx="7458456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순서도: 처리 23"/>
          <p:cNvSpPr/>
          <p:nvPr/>
        </p:nvSpPr>
        <p:spPr>
          <a:xfrm>
            <a:off x="0" y="0"/>
            <a:ext cx="9144000" cy="332613"/>
          </a:xfrm>
          <a:prstGeom prst="flowChartProcess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</p:sp>
      <p:sp>
        <p:nvSpPr>
          <p:cNvPr id="13" name="순서도: 처리 23"/>
          <p:cNvSpPr/>
          <p:nvPr/>
        </p:nvSpPr>
        <p:spPr>
          <a:xfrm>
            <a:off x="0" y="318706"/>
            <a:ext cx="336030" cy="661987"/>
          </a:xfrm>
          <a:prstGeom prst="flowChartProcess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</p:sp>
      <p:pic>
        <p:nvPicPr>
          <p:cNvPr id="14" name="그림 18"/>
          <p:cNvPicPr/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951545" y="1256013"/>
            <a:ext cx="2262187" cy="1700212"/>
          </a:xfrm>
          <a:prstGeom prst="rect">
            <a:avLst/>
          </a:prstGeom>
        </p:spPr>
      </p:pic>
      <p:sp>
        <p:nvSpPr>
          <p:cNvPr id="15" name="직사각형 19"/>
          <p:cNvSpPr txBox="1"/>
          <p:nvPr/>
        </p:nvSpPr>
        <p:spPr>
          <a:xfrm>
            <a:off x="951545" y="2953272"/>
            <a:ext cx="2262187" cy="6437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>
                <a:latin typeface="휴먼모음T"/>
                <a:ea typeface="휴먼모음T"/>
              </a:rPr>
              <a:t>모터 드라이버 모듈</a:t>
            </a:r>
            <a:endParaRPr lang="ko-KR" altLang="en-US">
              <a:latin typeface="휴먼모음T"/>
              <a:ea typeface="휴먼모음T"/>
            </a:endParaRPr>
          </a:p>
          <a:p>
            <a:pPr algn="ctr"/>
            <a:r>
              <a:rPr lang="ko-KR" altLang="en-US">
                <a:latin typeface="휴먼모음T"/>
                <a:ea typeface="휴먼모음T"/>
              </a:rPr>
              <a:t>(SZH-MDBL-002)</a:t>
            </a:r>
            <a:endParaRPr lang="ko-KR" altLang="en-US">
              <a:latin typeface="휴먼모음T"/>
              <a:ea typeface="휴먼모음T"/>
            </a:endParaRPr>
          </a:p>
        </p:txBody>
      </p:sp>
      <p:sp>
        <p:nvSpPr>
          <p:cNvPr id="16" name="직사각형 21"/>
          <p:cNvSpPr txBox="1"/>
          <p:nvPr/>
        </p:nvSpPr>
        <p:spPr>
          <a:xfrm>
            <a:off x="6198753" y="2956225"/>
            <a:ext cx="2262187" cy="6438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>
                <a:latin typeface="휴먼모음T"/>
                <a:ea typeface="휴먼모음T"/>
              </a:rPr>
              <a:t>거리 측정 센서</a:t>
            </a:r>
            <a:endParaRPr lang="ko-KR" altLang="en-US">
              <a:latin typeface="휴먼모음T"/>
              <a:ea typeface="휴먼모음T"/>
            </a:endParaRPr>
          </a:p>
          <a:p>
            <a:pPr algn="ctr"/>
            <a:r>
              <a:rPr lang="ko-KR" altLang="en-US">
                <a:latin typeface="휴먼모음T"/>
                <a:ea typeface="휴먼모음T"/>
              </a:rPr>
              <a:t>(GP2Y0A41SK0F)</a:t>
            </a:r>
            <a:endParaRPr lang="ko-KR" altLang="en-US">
              <a:latin typeface="휴먼모음T"/>
              <a:ea typeface="휴먼모음T"/>
            </a:endParaRPr>
          </a:p>
        </p:txBody>
      </p:sp>
      <p:sp>
        <p:nvSpPr>
          <p:cNvPr id="17" name="직사각형 19"/>
          <p:cNvSpPr txBox="1"/>
          <p:nvPr/>
        </p:nvSpPr>
        <p:spPr>
          <a:xfrm>
            <a:off x="3456384" y="2940171"/>
            <a:ext cx="2621051" cy="6435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>
                <a:latin typeface="휴먼모음T"/>
                <a:ea typeface="휴먼모음T"/>
              </a:rPr>
              <a:t>DC</a:t>
            </a:r>
            <a:r>
              <a:rPr lang="ko-KR" altLang="en-US">
                <a:latin typeface="휴먼모음T"/>
                <a:ea typeface="휴먼모음T"/>
              </a:rPr>
              <a:t> 서보모터</a:t>
            </a:r>
            <a:endParaRPr lang="ko-KR" altLang="en-US">
              <a:latin typeface="휴먼모음T"/>
              <a:ea typeface="휴먼모음T"/>
            </a:endParaRPr>
          </a:p>
          <a:p>
            <a:pPr algn="ctr"/>
            <a:r>
              <a:rPr lang="ko-KR" altLang="en-US">
                <a:latin typeface="휴먼모음T"/>
                <a:ea typeface="휴먼모음T"/>
              </a:rPr>
              <a:t>(</a:t>
            </a:r>
            <a:r>
              <a:rPr lang="en-US" altLang="ko-KR">
                <a:latin typeface="휴먼모음T"/>
                <a:ea typeface="휴먼모음T"/>
              </a:rPr>
              <a:t>DWG-2032-12V-119</a:t>
            </a:r>
            <a:r>
              <a:rPr lang="ko-KR" altLang="en-US">
                <a:latin typeface="휴먼모음T"/>
                <a:ea typeface="휴먼모음T"/>
              </a:rPr>
              <a:t>)</a:t>
            </a:r>
            <a:endParaRPr lang="ko-KR" altLang="en-US">
              <a:latin typeface="휴먼모음T"/>
              <a:ea typeface="휴먼모음T"/>
            </a:endParaRPr>
          </a:p>
        </p:txBody>
      </p:sp>
      <p:pic>
        <p:nvPicPr>
          <p:cNvPr id="18" name="그림 34"/>
          <p:cNvPicPr>
            <a:picLocks noChangeAspect="1"/>
          </p:cNvPicPr>
          <p:nvPr/>
        </p:nvPicPr>
        <p:blipFill rotWithShape="1">
          <a:blip r:embed="rId3">
            <a:alphaModFix/>
            <a:lum/>
          </a:blip>
          <a:stretch>
            <a:fillRect/>
          </a:stretch>
        </p:blipFill>
        <p:spPr>
          <a:xfrm>
            <a:off x="6489259" y="1346829"/>
            <a:ext cx="1681179" cy="1371648"/>
          </a:xfrm>
          <a:prstGeom prst="rect">
            <a:avLst/>
          </a:prstGeom>
        </p:spPr>
      </p:pic>
      <p:pic>
        <p:nvPicPr>
          <p:cNvPr id="19" name="그림 37"/>
          <p:cNvPicPr/>
          <p:nvPr/>
        </p:nvPicPr>
        <p:blipFill rotWithShape="1">
          <a:blip r:embed="rId4">
            <a:alphaModFix/>
            <a:lum/>
          </a:blip>
          <a:stretch>
            <a:fillRect/>
          </a:stretch>
        </p:blipFill>
        <p:spPr>
          <a:xfrm>
            <a:off x="3623055" y="1188132"/>
            <a:ext cx="2172456" cy="1689041"/>
          </a:xfrm>
          <a:prstGeom prst="rect">
            <a:avLst/>
          </a:prstGeom>
        </p:spPr>
      </p:pic>
      <p:pic>
        <p:nvPicPr>
          <p:cNvPr id="20" name="그림 25"/>
          <p:cNvPicPr>
            <a:picLocks noChangeAspect="1"/>
          </p:cNvPicPr>
          <p:nvPr/>
        </p:nvPicPr>
        <p:blipFill rotWithShape="1">
          <a:blip r:embed="rId5">
            <a:alphaModFix/>
            <a:lum/>
          </a:blip>
          <a:stretch>
            <a:fillRect/>
          </a:stretch>
        </p:blipFill>
        <p:spPr>
          <a:xfrm>
            <a:off x="1074077" y="4041949"/>
            <a:ext cx="1926223" cy="1394654"/>
          </a:xfrm>
          <a:prstGeom prst="rect">
            <a:avLst/>
          </a:prstGeom>
        </p:spPr>
      </p:pic>
      <p:pic>
        <p:nvPicPr>
          <p:cNvPr id="21" name="그림 26"/>
          <p:cNvPicPr/>
          <p:nvPr/>
        </p:nvPicPr>
        <p:blipFill rotWithShape="1">
          <a:blip r:embed="rId6">
            <a:alphaModFix/>
            <a:lum/>
          </a:blip>
          <a:stretch>
            <a:fillRect/>
          </a:stretch>
        </p:blipFill>
        <p:spPr>
          <a:xfrm>
            <a:off x="4143355" y="4068452"/>
            <a:ext cx="1217329" cy="1236203"/>
          </a:xfrm>
          <a:prstGeom prst="rect">
            <a:avLst/>
          </a:prstGeom>
        </p:spPr>
      </p:pic>
      <p:sp>
        <p:nvSpPr>
          <p:cNvPr id="22" name="직사각형 21"/>
          <p:cNvSpPr txBox="1"/>
          <p:nvPr/>
        </p:nvSpPr>
        <p:spPr>
          <a:xfrm>
            <a:off x="900100" y="5548836"/>
            <a:ext cx="2262187" cy="6438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>
                <a:latin typeface="휴먼모음T"/>
                <a:ea typeface="휴먼모음T"/>
              </a:rPr>
              <a:t>압력센서</a:t>
            </a:r>
            <a:endParaRPr lang="ko-KR" altLang="en-US">
              <a:latin typeface="휴먼모음T"/>
              <a:ea typeface="휴먼모음T"/>
            </a:endParaRPr>
          </a:p>
          <a:p>
            <a:pPr algn="ctr"/>
            <a:r>
              <a:rPr lang="ko-KR" altLang="en-US">
                <a:latin typeface="휴먼모음T"/>
                <a:ea typeface="휴먼모음T"/>
              </a:rPr>
              <a:t>(</a:t>
            </a:r>
            <a:r>
              <a:rPr lang="en-US" altLang="ko-KR">
                <a:latin typeface="휴먼모음T"/>
                <a:ea typeface="휴먼모음T"/>
              </a:rPr>
              <a:t>QA3040P</a:t>
            </a:r>
            <a:r>
              <a:rPr lang="ko-KR" altLang="en-US">
                <a:latin typeface="휴먼모음T"/>
                <a:ea typeface="휴먼모음T"/>
              </a:rPr>
              <a:t>) 1</a:t>
            </a:r>
            <a:r>
              <a:rPr lang="en-US" altLang="ko-KR">
                <a:latin typeface="휴먼모음T"/>
                <a:ea typeface="휴먼모음T"/>
              </a:rPr>
              <a:t>EA</a:t>
            </a:r>
            <a:endParaRPr lang="en-US" altLang="ko-KR">
              <a:latin typeface="휴먼모음T"/>
              <a:ea typeface="휴먼모음T"/>
            </a:endParaRPr>
          </a:p>
        </p:txBody>
      </p:sp>
      <p:sp>
        <p:nvSpPr>
          <p:cNvPr id="23" name="직사각형 21"/>
          <p:cNvSpPr txBox="1"/>
          <p:nvPr/>
        </p:nvSpPr>
        <p:spPr>
          <a:xfrm>
            <a:off x="3620926" y="5562853"/>
            <a:ext cx="2262187" cy="6438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>
                <a:latin typeface="휴먼모음T"/>
                <a:ea typeface="휴먼모음T"/>
              </a:rPr>
              <a:t>압력센서</a:t>
            </a:r>
            <a:endParaRPr lang="ko-KR" altLang="en-US">
              <a:latin typeface="휴먼모음T"/>
              <a:ea typeface="휴먼모음T"/>
            </a:endParaRPr>
          </a:p>
          <a:p>
            <a:pPr algn="ctr"/>
            <a:r>
              <a:rPr lang="ko-KR" altLang="en-US">
                <a:latin typeface="휴먼모음T"/>
                <a:ea typeface="휴먼모음T"/>
              </a:rPr>
              <a:t>(</a:t>
            </a:r>
            <a:r>
              <a:rPr lang="en-US" altLang="ko-KR">
                <a:latin typeface="휴먼모음T"/>
                <a:ea typeface="휴먼모음T"/>
              </a:rPr>
              <a:t>RA18P-DIY</a:t>
            </a:r>
            <a:r>
              <a:rPr lang="ko-KR" altLang="en-US">
                <a:latin typeface="휴먼모음T"/>
                <a:ea typeface="휴먼모음T"/>
              </a:rPr>
              <a:t>)</a:t>
            </a:r>
            <a:r>
              <a:rPr lang="en-US" altLang="ko-KR">
                <a:latin typeface="휴먼모음T"/>
                <a:ea typeface="휴먼모음T"/>
              </a:rPr>
              <a:t> 4EA</a:t>
            </a:r>
            <a:endParaRPr lang="en-US" altLang="ko-KR">
              <a:latin typeface="휴먼모음T"/>
              <a:ea typeface="휴먼모음T"/>
            </a:endParaRPr>
          </a:p>
        </p:txBody>
      </p:sp>
      <p:pic>
        <p:nvPicPr>
          <p:cNvPr id="24" name="그림 30"/>
          <p:cNvPicPr>
            <a:picLocks noChangeAspect="1"/>
          </p:cNvPicPr>
          <p:nvPr/>
        </p:nvPicPr>
        <p:blipFill rotWithShape="1">
          <a:blip r:embed="rId7">
            <a:alphaModFix/>
            <a:lum/>
          </a:blip>
          <a:stretch>
            <a:fillRect/>
          </a:stretch>
        </p:blipFill>
        <p:spPr>
          <a:xfrm>
            <a:off x="6438446" y="4370464"/>
            <a:ext cx="1751892" cy="1051706"/>
          </a:xfrm>
          <a:prstGeom prst="rect">
            <a:avLst/>
          </a:prstGeom>
        </p:spPr>
      </p:pic>
      <p:sp>
        <p:nvSpPr>
          <p:cNvPr id="25" name="직사각형 21"/>
          <p:cNvSpPr txBox="1"/>
          <p:nvPr/>
        </p:nvSpPr>
        <p:spPr>
          <a:xfrm>
            <a:off x="6198753" y="5544616"/>
            <a:ext cx="2262187" cy="6438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>
                <a:latin typeface="휴먼모음T"/>
                <a:ea typeface="휴먼모음T"/>
              </a:rPr>
              <a:t>블루투스 모듈</a:t>
            </a:r>
            <a:endParaRPr lang="ko-KR" altLang="en-US">
              <a:latin typeface="휴먼모음T"/>
              <a:ea typeface="휴먼모음T"/>
            </a:endParaRPr>
          </a:p>
          <a:p>
            <a:pPr algn="ctr"/>
            <a:r>
              <a:rPr lang="ko-KR" altLang="en-US">
                <a:latin typeface="휴먼모음T"/>
                <a:ea typeface="휴먼모음T"/>
              </a:rPr>
              <a:t>(</a:t>
            </a:r>
            <a:r>
              <a:rPr lang="en-US" altLang="ko-KR">
                <a:latin typeface="휴먼모음T"/>
                <a:ea typeface="휴먼모음T"/>
              </a:rPr>
              <a:t>BC417</a:t>
            </a:r>
            <a:r>
              <a:rPr lang="ko-KR" altLang="en-US">
                <a:latin typeface="휴먼모음T"/>
                <a:ea typeface="휴먼모음T"/>
              </a:rPr>
              <a:t>)</a:t>
            </a:r>
            <a:endParaRPr lang="ko-KR" altLang="en-US">
              <a:latin typeface="휴먼모음T"/>
              <a:ea typeface="휴먼모음T"/>
            </a:endParaRPr>
          </a:p>
        </p:txBody>
      </p:sp>
    </p:spTree>
  </p:cSld>
  <p:clrMapOvr>
    <a:masterClrMapping/>
  </p:clrMapOvr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그림 138"/>
          <p:cNvPicPr/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6984962" y="4392488"/>
            <a:ext cx="323850" cy="323850"/>
          </a:xfrm>
          <a:prstGeom prst="rect">
            <a:avLst/>
          </a:prstGeom>
        </p:spPr>
      </p:pic>
      <p:sp>
        <p:nvSpPr>
          <p:cNvPr id="47" name="직사각형 46"/>
          <p:cNvSpPr/>
          <p:nvPr/>
        </p:nvSpPr>
        <p:spPr>
          <a:xfrm>
            <a:off x="540060" y="3291011"/>
            <a:ext cx="1922495" cy="294034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2">
            <a:schemeClr val="accent1"/>
          </a:effectRef>
          <a:fontRef idx="minor">
            <a:schemeClr val="dk1"/>
          </a:fontRef>
        </p:style>
      </p:sp>
      <p:sp>
        <p:nvSpPr>
          <p:cNvPr id="6" name="직사각형 1"/>
          <p:cNvSpPr/>
          <p:nvPr/>
        </p:nvSpPr>
        <p:spPr>
          <a:xfrm>
            <a:off x="771525" y="144018"/>
            <a:ext cx="8229600" cy="1143000"/>
          </a:xfrm>
          <a:prstGeom prst="rect">
            <a:avLst/>
          </a:prstGeom>
        </p:spPr>
        <p:txBody>
          <a:bodyPr vert="horz" lIns="91440" tIns="45720" rIns="91440" bIns="45720" anchor="ctr"/>
          <a:lstStyle/>
          <a:p>
            <a:pPr algn="l" latinLnBrk="1" hangingPunct="1">
              <a:spcBef>
                <a:spcPct val="0"/>
              </a:spcBef>
              <a:buNone/>
            </a:pPr>
            <a:r>
              <a:rPr lang="ko-KR" altLang="en-US" sz="3200" b="0" i="0" spc="5">
                <a:solidFill>
                  <a:schemeClr val="tx1"/>
                </a:solidFill>
                <a:latin typeface="휴먼엑스포"/>
                <a:ea typeface="휴먼엑스포"/>
              </a:rPr>
              <a:t>회로 설계도</a:t>
            </a:r>
            <a:endParaRPr lang="en-US" altLang="ko-KR" sz="3200" b="0" i="0" spc="5">
              <a:solidFill>
                <a:schemeClr val="tx1"/>
              </a:solidFill>
              <a:latin typeface="휴먼엑스포"/>
              <a:ea typeface="휴먼엑스포"/>
            </a:endParaRPr>
          </a:p>
        </p:txBody>
      </p:sp>
      <p:cxnSp>
        <p:nvCxnSpPr>
          <p:cNvPr id="7" name="직선 연결선 8"/>
          <p:cNvCxnSpPr/>
          <p:nvPr/>
        </p:nvCxnSpPr>
        <p:spPr>
          <a:xfrm>
            <a:off x="842771" y="980694"/>
            <a:ext cx="7458456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그림 5"/>
          <p:cNvPicPr/>
          <p:nvPr/>
        </p:nvPicPr>
        <p:blipFill rotWithShape="1">
          <a:blip r:embed="rId3">
            <a:alphaModFix/>
            <a:lum/>
          </a:blip>
          <a:stretch>
            <a:fillRect/>
          </a:stretch>
        </p:blipFill>
        <p:spPr>
          <a:xfrm>
            <a:off x="4113931" y="4482395"/>
            <a:ext cx="1948912" cy="1394881"/>
          </a:xfrm>
          <a:prstGeom prst="rect">
            <a:avLst/>
          </a:prstGeom>
        </p:spPr>
      </p:pic>
      <p:pic>
        <p:nvPicPr>
          <p:cNvPr id="41" name="그림 40"/>
          <p:cNvPicPr/>
          <p:nvPr/>
        </p:nvPicPr>
        <p:blipFill rotWithShape="1">
          <a:blip r:embed="rId4">
            <a:alphaModFix/>
            <a:lum/>
          </a:blip>
          <a:stretch>
            <a:fillRect/>
          </a:stretch>
        </p:blipFill>
        <p:spPr>
          <a:xfrm rot="16200000">
            <a:off x="5019693" y="2998344"/>
            <a:ext cx="1536947" cy="716104"/>
          </a:xfrm>
          <a:prstGeom prst="rect">
            <a:avLst/>
          </a:prstGeom>
        </p:spPr>
      </p:pic>
      <p:pic>
        <p:nvPicPr>
          <p:cNvPr id="42" name="그림 7"/>
          <p:cNvPicPr/>
          <p:nvPr/>
        </p:nvPicPr>
        <p:blipFill rotWithShape="1">
          <a:blip r:embed="rId5">
            <a:alphaModFix/>
            <a:lum/>
          </a:blip>
          <a:stretch>
            <a:fillRect/>
          </a:stretch>
        </p:blipFill>
        <p:spPr>
          <a:xfrm>
            <a:off x="706689" y="4924724"/>
            <a:ext cx="1589236" cy="1135168"/>
          </a:xfrm>
          <a:prstGeom prst="rect">
            <a:avLst/>
          </a:prstGeom>
        </p:spPr>
      </p:pic>
      <p:pic>
        <p:nvPicPr>
          <p:cNvPr id="43" name="그림 6"/>
          <p:cNvPicPr/>
          <p:nvPr/>
        </p:nvPicPr>
        <p:blipFill rotWithShape="1">
          <a:blip r:embed="rId6">
            <a:alphaModFix/>
            <a:lum/>
          </a:blip>
          <a:stretch>
            <a:fillRect/>
          </a:stretch>
        </p:blipFill>
        <p:spPr>
          <a:xfrm rot="16200000">
            <a:off x="887507" y="3553671"/>
            <a:ext cx="608400" cy="619199"/>
          </a:xfrm>
          <a:prstGeom prst="rect">
            <a:avLst/>
          </a:prstGeom>
        </p:spPr>
      </p:pic>
      <p:pic>
        <p:nvPicPr>
          <p:cNvPr id="44" name="그림 6"/>
          <p:cNvPicPr/>
          <p:nvPr/>
        </p:nvPicPr>
        <p:blipFill rotWithShape="1">
          <a:blip r:embed="rId7">
            <a:alphaModFix/>
            <a:lum/>
          </a:blip>
          <a:stretch>
            <a:fillRect/>
          </a:stretch>
        </p:blipFill>
        <p:spPr>
          <a:xfrm rot="16200000">
            <a:off x="1497107" y="3553671"/>
            <a:ext cx="608400" cy="619199"/>
          </a:xfrm>
          <a:prstGeom prst="rect">
            <a:avLst/>
          </a:prstGeom>
        </p:spPr>
      </p:pic>
      <p:pic>
        <p:nvPicPr>
          <p:cNvPr id="45" name="그림 6"/>
          <p:cNvPicPr/>
          <p:nvPr/>
        </p:nvPicPr>
        <p:blipFill rotWithShape="1">
          <a:blip r:embed="rId8">
            <a:alphaModFix/>
            <a:lum/>
          </a:blip>
          <a:stretch>
            <a:fillRect/>
          </a:stretch>
        </p:blipFill>
        <p:spPr>
          <a:xfrm rot="16200000">
            <a:off x="887507" y="4172795"/>
            <a:ext cx="608400" cy="619199"/>
          </a:xfrm>
          <a:prstGeom prst="rect">
            <a:avLst/>
          </a:prstGeom>
        </p:spPr>
      </p:pic>
      <p:pic>
        <p:nvPicPr>
          <p:cNvPr id="46" name="그림 6"/>
          <p:cNvPicPr/>
          <p:nvPr/>
        </p:nvPicPr>
        <p:blipFill rotWithShape="1">
          <a:blip r:embed="rId9">
            <a:alphaModFix/>
            <a:lum/>
          </a:blip>
          <a:stretch>
            <a:fillRect/>
          </a:stretch>
        </p:blipFill>
        <p:spPr>
          <a:xfrm rot="16200000">
            <a:off x="1497107" y="4172795"/>
            <a:ext cx="608400" cy="619199"/>
          </a:xfrm>
          <a:prstGeom prst="rect">
            <a:avLst/>
          </a:prstGeom>
        </p:spPr>
      </p:pic>
      <p:pic>
        <p:nvPicPr>
          <p:cNvPr id="48" name="그림 47"/>
          <p:cNvPicPr/>
          <p:nvPr/>
        </p:nvPicPr>
        <p:blipFill rotWithShape="1">
          <a:blip r:embed="rId10">
            <a:alphaModFix/>
            <a:lum/>
          </a:blip>
          <a:stretch>
            <a:fillRect/>
          </a:stretch>
        </p:blipFill>
        <p:spPr>
          <a:xfrm>
            <a:off x="2187914" y="1771269"/>
            <a:ext cx="1273492" cy="768550"/>
          </a:xfrm>
          <a:prstGeom prst="rect">
            <a:avLst/>
          </a:prstGeom>
        </p:spPr>
      </p:pic>
      <p:pic>
        <p:nvPicPr>
          <p:cNvPr id="49" name="그림 48"/>
          <p:cNvPicPr/>
          <p:nvPr/>
        </p:nvPicPr>
        <p:blipFill rotWithShape="1">
          <a:blip r:embed="rId11">
            <a:alphaModFix/>
            <a:lum/>
          </a:blip>
          <a:stretch>
            <a:fillRect/>
          </a:stretch>
        </p:blipFill>
        <p:spPr>
          <a:xfrm rot="16200000">
            <a:off x="3720387" y="1717972"/>
            <a:ext cx="1296000" cy="1440000"/>
          </a:xfrm>
          <a:prstGeom prst="rect">
            <a:avLst/>
          </a:prstGeom>
        </p:spPr>
      </p:pic>
      <p:pic>
        <p:nvPicPr>
          <p:cNvPr id="50" name="그림 49"/>
          <p:cNvPicPr/>
          <p:nvPr/>
        </p:nvPicPr>
        <p:blipFill rotWithShape="1">
          <a:blip r:embed="rId12">
            <a:alphaModFix/>
            <a:lum/>
          </a:blip>
          <a:stretch>
            <a:fillRect/>
          </a:stretch>
        </p:blipFill>
        <p:spPr>
          <a:xfrm>
            <a:off x="540060" y="1152144"/>
            <a:ext cx="1962150" cy="619125"/>
          </a:xfrm>
          <a:prstGeom prst="rect">
            <a:avLst/>
          </a:prstGeom>
        </p:spPr>
      </p:pic>
      <p:cxnSp>
        <p:nvCxnSpPr>
          <p:cNvPr id="51" name="직선 연결선 50"/>
          <p:cNvCxnSpPr/>
          <p:nvPr/>
        </p:nvCxnSpPr>
        <p:spPr>
          <a:xfrm>
            <a:off x="3411329" y="1997964"/>
            <a:ext cx="280835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/>
          <p:cNvCxnSpPr/>
          <p:nvPr/>
        </p:nvCxnSpPr>
        <p:spPr>
          <a:xfrm>
            <a:off x="3411329" y="2313432"/>
            <a:ext cx="280835" cy="0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꺽인 연결선 52"/>
          <p:cNvCxnSpPr/>
          <p:nvPr/>
        </p:nvCxnSpPr>
        <p:spPr>
          <a:xfrm rot="16200000" flipH="1">
            <a:off x="3971592" y="3214201"/>
            <a:ext cx="2384990" cy="151398"/>
          </a:xfrm>
          <a:prstGeom prst="bentConnector3">
            <a:avLst>
              <a:gd name="adj1" fmla="val -177"/>
            </a:avLst>
          </a:prstGeom>
          <a:ln w="28575"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꺽인 연결선 53"/>
          <p:cNvCxnSpPr/>
          <p:nvPr/>
        </p:nvCxnSpPr>
        <p:spPr>
          <a:xfrm rot="16200000" flipH="1">
            <a:off x="4009943" y="3328250"/>
            <a:ext cx="2232588" cy="75699"/>
          </a:xfrm>
          <a:prstGeom prst="bentConnector3">
            <a:avLst>
              <a:gd name="adj1" fmla="val -177"/>
            </a:avLst>
          </a:prstGeom>
          <a:ln w="28575"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/>
          <p:cNvCxnSpPr/>
          <p:nvPr/>
        </p:nvCxnSpPr>
        <p:spPr>
          <a:xfrm rot="16200000" flipH="1">
            <a:off x="5099320" y="6024876"/>
            <a:ext cx="354084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/>
          <p:cNvCxnSpPr/>
          <p:nvPr/>
        </p:nvCxnSpPr>
        <p:spPr>
          <a:xfrm>
            <a:off x="2719471" y="6201918"/>
            <a:ext cx="4032504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/>
          <p:cNvCxnSpPr/>
          <p:nvPr/>
        </p:nvCxnSpPr>
        <p:spPr>
          <a:xfrm rot="16200000" flipH="1">
            <a:off x="4342153" y="3792088"/>
            <a:ext cx="4819652" cy="1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/>
          <p:cNvCxnSpPr/>
          <p:nvPr/>
        </p:nvCxnSpPr>
        <p:spPr>
          <a:xfrm>
            <a:off x="5924443" y="4124870"/>
            <a:ext cx="82753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/>
          <p:cNvCxnSpPr/>
          <p:nvPr/>
        </p:nvCxnSpPr>
        <p:spPr>
          <a:xfrm rot="16200000" flipH="1">
            <a:off x="5242341" y="5953863"/>
            <a:ext cx="212059" cy="0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/>
          <p:cNvCxnSpPr/>
          <p:nvPr/>
        </p:nvCxnSpPr>
        <p:spPr>
          <a:xfrm>
            <a:off x="5348371" y="6059893"/>
            <a:ext cx="1187577" cy="0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/>
          <p:cNvCxnSpPr/>
          <p:nvPr/>
        </p:nvCxnSpPr>
        <p:spPr>
          <a:xfrm rot="16200000" flipH="1">
            <a:off x="4236852" y="3760801"/>
            <a:ext cx="4598189" cy="0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/>
          <p:cNvCxnSpPr/>
          <p:nvPr/>
        </p:nvCxnSpPr>
        <p:spPr>
          <a:xfrm>
            <a:off x="5824536" y="4230243"/>
            <a:ext cx="711411" cy="0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/>
          <p:cNvCxnSpPr/>
          <p:nvPr/>
        </p:nvCxnSpPr>
        <p:spPr>
          <a:xfrm rot="16200000" flipH="1">
            <a:off x="5785131" y="4175502"/>
            <a:ext cx="106032" cy="0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/>
          <p:cNvCxnSpPr/>
          <p:nvPr/>
        </p:nvCxnSpPr>
        <p:spPr>
          <a:xfrm rot="16200000" flipH="1">
            <a:off x="5511820" y="4206049"/>
            <a:ext cx="373883" cy="178811"/>
          </a:xfrm>
          <a:prstGeom prst="line">
            <a:avLst/>
          </a:prstGeom>
          <a:ln w="28575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/>
          <p:cNvCxnSpPr/>
          <p:nvPr/>
        </p:nvCxnSpPr>
        <p:spPr>
          <a:xfrm rot="16200000" flipH="1">
            <a:off x="5535538" y="4291869"/>
            <a:ext cx="376235" cy="0"/>
          </a:xfrm>
          <a:prstGeom prst="line">
            <a:avLst/>
          </a:prstGeom>
          <a:ln w="28575">
            <a:solidFill>
              <a:schemeClr val="accent4">
                <a:lumMod val="80000"/>
                <a:lumOff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/>
          <p:cNvCxnSpPr/>
          <p:nvPr/>
        </p:nvCxnSpPr>
        <p:spPr>
          <a:xfrm>
            <a:off x="5088148" y="2387473"/>
            <a:ext cx="156586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66"/>
          <p:cNvCxnSpPr>
            <a:endCxn id="103" idx="0"/>
          </p:cNvCxnSpPr>
          <p:nvPr/>
        </p:nvCxnSpPr>
        <p:spPr>
          <a:xfrm flipV="1">
            <a:off x="5088146" y="2520311"/>
            <a:ext cx="1564829" cy="512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/>
          <p:cNvCxnSpPr>
            <a:endCxn id="47" idx="0"/>
          </p:cNvCxnSpPr>
          <p:nvPr/>
        </p:nvCxnSpPr>
        <p:spPr>
          <a:xfrm rot="16200000" flipH="1">
            <a:off x="401732" y="2191435"/>
            <a:ext cx="1725101" cy="474050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화살표 연결선 69"/>
          <p:cNvCxnSpPr/>
          <p:nvPr/>
        </p:nvCxnSpPr>
        <p:spPr>
          <a:xfrm rot="5400000" flipH="1" flipV="1">
            <a:off x="982224" y="2104821"/>
            <a:ext cx="1520061" cy="442240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/>
          <p:cNvCxnSpPr/>
          <p:nvPr/>
        </p:nvCxnSpPr>
        <p:spPr>
          <a:xfrm rot="16200000" flipH="1">
            <a:off x="1670575" y="2695766"/>
            <a:ext cx="1196720" cy="0"/>
          </a:xfrm>
          <a:prstGeom prst="line">
            <a:avLst/>
          </a:prstGeom>
          <a:ln w="57150">
            <a:solidFill>
              <a:schemeClr val="accent1">
                <a:satMod val="10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위쪽/아래쪽 화살표 71"/>
          <p:cNvSpPr/>
          <p:nvPr/>
        </p:nvSpPr>
        <p:spPr>
          <a:xfrm>
            <a:off x="2556834" y="2624499"/>
            <a:ext cx="325273" cy="741600"/>
          </a:xfrm>
          <a:prstGeom prst="upDownArrow">
            <a:avLst>
              <a:gd name="adj1" fmla="val 29687"/>
              <a:gd name="adj2" fmla="val 50000"/>
            </a:avLst>
          </a:prstGeom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3" name="그림 72"/>
          <p:cNvPicPr/>
          <p:nvPr/>
        </p:nvPicPr>
        <p:blipFill rotWithShape="1">
          <a:blip r:embed="rId13">
            <a:alphaModFix/>
            <a:lum/>
          </a:blip>
          <a:stretch>
            <a:fillRect/>
          </a:stretch>
        </p:blipFill>
        <p:spPr>
          <a:xfrm>
            <a:off x="5996452" y="6350821"/>
            <a:ext cx="342000" cy="115200"/>
          </a:xfrm>
          <a:prstGeom prst="rect">
            <a:avLst/>
          </a:prstGeom>
        </p:spPr>
      </p:pic>
      <p:cxnSp>
        <p:nvCxnSpPr>
          <p:cNvPr id="75" name="직선 연결선 59"/>
          <p:cNvCxnSpPr/>
          <p:nvPr/>
        </p:nvCxnSpPr>
        <p:spPr>
          <a:xfrm>
            <a:off x="2556834" y="6398251"/>
            <a:ext cx="3439617" cy="5961"/>
          </a:xfrm>
          <a:prstGeom prst="line">
            <a:avLst/>
          </a:prstGeom>
          <a:ln w="28575"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60"/>
          <p:cNvCxnSpPr/>
          <p:nvPr/>
        </p:nvCxnSpPr>
        <p:spPr>
          <a:xfrm rot="5400000">
            <a:off x="5586943" y="6122847"/>
            <a:ext cx="556378" cy="2"/>
          </a:xfrm>
          <a:prstGeom prst="line">
            <a:avLst/>
          </a:prstGeom>
          <a:ln w="28575"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60"/>
          <p:cNvCxnSpPr/>
          <p:nvPr/>
        </p:nvCxnSpPr>
        <p:spPr>
          <a:xfrm rot="5400000">
            <a:off x="5321135" y="6116887"/>
            <a:ext cx="556378" cy="2"/>
          </a:xfrm>
          <a:prstGeom prst="line">
            <a:avLst/>
          </a:prstGeom>
          <a:ln w="28575"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 60"/>
          <p:cNvCxnSpPr/>
          <p:nvPr/>
        </p:nvCxnSpPr>
        <p:spPr>
          <a:xfrm rot="5400000">
            <a:off x="5389968" y="6120061"/>
            <a:ext cx="556378" cy="2"/>
          </a:xfrm>
          <a:prstGeom prst="line">
            <a:avLst/>
          </a:prstGeom>
          <a:ln w="28575"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연결선 60"/>
          <p:cNvCxnSpPr/>
          <p:nvPr/>
        </p:nvCxnSpPr>
        <p:spPr>
          <a:xfrm rot="5400000">
            <a:off x="5451309" y="6130230"/>
            <a:ext cx="556378" cy="2"/>
          </a:xfrm>
          <a:prstGeom prst="line">
            <a:avLst/>
          </a:prstGeom>
          <a:ln w="28575"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연결선 60"/>
          <p:cNvCxnSpPr/>
          <p:nvPr/>
        </p:nvCxnSpPr>
        <p:spPr>
          <a:xfrm rot="5400000">
            <a:off x="5516328" y="6123879"/>
            <a:ext cx="556378" cy="2"/>
          </a:xfrm>
          <a:prstGeom prst="line">
            <a:avLst/>
          </a:prstGeom>
          <a:ln w="28575"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연결선 60"/>
          <p:cNvCxnSpPr/>
          <p:nvPr/>
        </p:nvCxnSpPr>
        <p:spPr>
          <a:xfrm rot="5400000">
            <a:off x="6361685" y="6234156"/>
            <a:ext cx="348529" cy="1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연결선 59"/>
          <p:cNvCxnSpPr/>
          <p:nvPr/>
        </p:nvCxnSpPr>
        <p:spPr>
          <a:xfrm>
            <a:off x="6338209" y="6408422"/>
            <a:ext cx="197741" cy="0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연결선 54"/>
          <p:cNvCxnSpPr/>
          <p:nvPr/>
        </p:nvCxnSpPr>
        <p:spPr>
          <a:xfrm rot="16200000" flipH="1">
            <a:off x="1540846" y="5017327"/>
            <a:ext cx="2357252" cy="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연결선 57"/>
          <p:cNvCxnSpPr/>
          <p:nvPr/>
        </p:nvCxnSpPr>
        <p:spPr>
          <a:xfrm>
            <a:off x="2082023" y="4448301"/>
            <a:ext cx="637447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연결선 57"/>
          <p:cNvCxnSpPr/>
          <p:nvPr/>
        </p:nvCxnSpPr>
        <p:spPr>
          <a:xfrm>
            <a:off x="2075835" y="3838702"/>
            <a:ext cx="649984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연결선 57"/>
          <p:cNvCxnSpPr/>
          <p:nvPr/>
        </p:nvCxnSpPr>
        <p:spPr>
          <a:xfrm>
            <a:off x="2279034" y="5017328"/>
            <a:ext cx="446785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연결선 57"/>
          <p:cNvCxnSpPr/>
          <p:nvPr/>
        </p:nvCxnSpPr>
        <p:spPr>
          <a:xfrm>
            <a:off x="2079035" y="3908933"/>
            <a:ext cx="477798" cy="0"/>
          </a:xfrm>
          <a:prstGeom prst="line">
            <a:avLst/>
          </a:prstGeom>
          <a:ln w="28575"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연결선 54"/>
          <p:cNvCxnSpPr/>
          <p:nvPr/>
        </p:nvCxnSpPr>
        <p:spPr>
          <a:xfrm rot="16200000" flipH="1">
            <a:off x="1313761" y="5152004"/>
            <a:ext cx="2486144" cy="2"/>
          </a:xfrm>
          <a:prstGeom prst="line">
            <a:avLst/>
          </a:prstGeom>
          <a:ln w="28575"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연결선 57"/>
          <p:cNvCxnSpPr/>
          <p:nvPr/>
        </p:nvCxnSpPr>
        <p:spPr>
          <a:xfrm>
            <a:off x="2085393" y="4524883"/>
            <a:ext cx="471441" cy="0"/>
          </a:xfrm>
          <a:prstGeom prst="line">
            <a:avLst/>
          </a:prstGeom>
          <a:ln w="28575"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연결선 57"/>
          <p:cNvCxnSpPr/>
          <p:nvPr/>
        </p:nvCxnSpPr>
        <p:spPr>
          <a:xfrm>
            <a:off x="2284785" y="5090033"/>
            <a:ext cx="272049" cy="0"/>
          </a:xfrm>
          <a:prstGeom prst="line">
            <a:avLst/>
          </a:prstGeom>
          <a:ln w="28575"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연결선 59"/>
          <p:cNvCxnSpPr/>
          <p:nvPr/>
        </p:nvCxnSpPr>
        <p:spPr>
          <a:xfrm>
            <a:off x="2412407" y="1305550"/>
            <a:ext cx="3927312" cy="0"/>
          </a:xfrm>
          <a:prstGeom prst="line">
            <a:avLst/>
          </a:prstGeom>
          <a:ln w="28575"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연결선 54"/>
          <p:cNvCxnSpPr/>
          <p:nvPr/>
        </p:nvCxnSpPr>
        <p:spPr>
          <a:xfrm rot="16200000" flipH="1">
            <a:off x="4089753" y="3553062"/>
            <a:ext cx="4495021" cy="0"/>
          </a:xfrm>
          <a:prstGeom prst="line">
            <a:avLst/>
          </a:prstGeom>
          <a:ln w="28575"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연결선 59"/>
          <p:cNvCxnSpPr/>
          <p:nvPr/>
        </p:nvCxnSpPr>
        <p:spPr>
          <a:xfrm>
            <a:off x="5937926" y="5800573"/>
            <a:ext cx="401793" cy="0"/>
          </a:xfrm>
          <a:prstGeom prst="line">
            <a:avLst/>
          </a:prstGeom>
          <a:ln w="28575"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연결선 55"/>
          <p:cNvCxnSpPr/>
          <p:nvPr/>
        </p:nvCxnSpPr>
        <p:spPr>
          <a:xfrm>
            <a:off x="2447341" y="1382266"/>
            <a:ext cx="4304634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연결선 66"/>
          <p:cNvCxnSpPr/>
          <p:nvPr/>
        </p:nvCxnSpPr>
        <p:spPr>
          <a:xfrm>
            <a:off x="2456864" y="1461705"/>
            <a:ext cx="4079086" cy="0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원호 99"/>
          <p:cNvSpPr/>
          <p:nvPr/>
        </p:nvSpPr>
        <p:spPr>
          <a:xfrm>
            <a:off x="6655045" y="2289498"/>
            <a:ext cx="196975" cy="196975"/>
          </a:xfrm>
          <a:prstGeom prst="arc">
            <a:avLst>
              <a:gd name="adj1" fmla="val 16200000"/>
              <a:gd name="adj2" fmla="val 0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01" name="원호 100"/>
          <p:cNvSpPr/>
          <p:nvPr/>
        </p:nvSpPr>
        <p:spPr>
          <a:xfrm rot="16200000">
            <a:off x="6655055" y="2288473"/>
            <a:ext cx="198000" cy="198000"/>
          </a:xfrm>
          <a:prstGeom prst="arc">
            <a:avLst>
              <a:gd name="adj1" fmla="val 16200000"/>
              <a:gd name="adj2" fmla="val 0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02" name="원호 101"/>
          <p:cNvSpPr/>
          <p:nvPr/>
        </p:nvSpPr>
        <p:spPr>
          <a:xfrm>
            <a:off x="6652965" y="2422336"/>
            <a:ext cx="196975" cy="196975"/>
          </a:xfrm>
          <a:prstGeom prst="arc">
            <a:avLst>
              <a:gd name="adj1" fmla="val 16200000"/>
              <a:gd name="adj2" fmla="val 0"/>
            </a:avLst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03" name="원호 102"/>
          <p:cNvSpPr/>
          <p:nvPr/>
        </p:nvSpPr>
        <p:spPr>
          <a:xfrm rot="16200000">
            <a:off x="6652975" y="2421311"/>
            <a:ext cx="198000" cy="198000"/>
          </a:xfrm>
          <a:prstGeom prst="arc">
            <a:avLst>
              <a:gd name="adj1" fmla="val 16200000"/>
              <a:gd name="adj2" fmla="val 0"/>
            </a:avLst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cxnSp>
        <p:nvCxnSpPr>
          <p:cNvPr id="104" name="직선 연결선 65"/>
          <p:cNvCxnSpPr/>
          <p:nvPr/>
        </p:nvCxnSpPr>
        <p:spPr>
          <a:xfrm>
            <a:off x="6853055" y="2387473"/>
            <a:ext cx="743317" cy="51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연결선 66"/>
          <p:cNvCxnSpPr/>
          <p:nvPr/>
        </p:nvCxnSpPr>
        <p:spPr>
          <a:xfrm flipV="1">
            <a:off x="6849940" y="2520311"/>
            <a:ext cx="746432" cy="512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직사각형 106"/>
          <p:cNvSpPr txBox="1"/>
          <p:nvPr/>
        </p:nvSpPr>
        <p:spPr>
          <a:xfrm>
            <a:off x="7560939" y="2437973"/>
            <a:ext cx="828676" cy="2999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1400">
                <a:latin typeface="휴먼엑스포"/>
                <a:ea typeface="휴먼엑스포"/>
              </a:rPr>
              <a:t>GND</a:t>
            </a:r>
            <a:endParaRPr lang="en-US" altLang="ko-KR" sz="1400">
              <a:latin typeface="휴먼엑스포"/>
              <a:ea typeface="휴먼엑스포"/>
            </a:endParaRPr>
          </a:p>
        </p:txBody>
      </p:sp>
      <p:sp>
        <p:nvSpPr>
          <p:cNvPr id="108" name="직사각형 107"/>
          <p:cNvSpPr txBox="1"/>
          <p:nvPr/>
        </p:nvSpPr>
        <p:spPr>
          <a:xfrm>
            <a:off x="7560939" y="2186573"/>
            <a:ext cx="828676" cy="2999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ko-KR" altLang="en-US" sz="1400">
                <a:solidFill>
                  <a:srgbClr val="ff0000"/>
                </a:solidFill>
                <a:latin typeface="휴먼엑스포"/>
                <a:ea typeface="휴먼엑스포"/>
              </a:rPr>
              <a:t>10</a:t>
            </a:r>
            <a:r>
              <a:rPr lang="en-US" altLang="ko-KR" sz="1400">
                <a:solidFill>
                  <a:srgbClr val="ff0000"/>
                </a:solidFill>
                <a:latin typeface="휴먼엑스포"/>
                <a:ea typeface="휴먼엑스포"/>
              </a:rPr>
              <a:t> V</a:t>
            </a:r>
            <a:endParaRPr lang="en-US" altLang="ko-KR" sz="1400">
              <a:solidFill>
                <a:srgbClr val="ff0000"/>
              </a:solidFill>
              <a:latin typeface="휴먼엑스포"/>
              <a:ea typeface="휴먼엑스포"/>
            </a:endParaRPr>
          </a:p>
        </p:txBody>
      </p:sp>
      <p:sp>
        <p:nvSpPr>
          <p:cNvPr id="109" name="직사각형 106"/>
          <p:cNvSpPr txBox="1"/>
          <p:nvPr/>
        </p:nvSpPr>
        <p:spPr>
          <a:xfrm>
            <a:off x="838673" y="6270534"/>
            <a:ext cx="1364923" cy="3950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>
                <a:latin typeface="휴먼모음T"/>
                <a:ea typeface="휴먼모음T"/>
              </a:rPr>
              <a:t>승강기</a:t>
            </a:r>
            <a:endParaRPr lang="ko-KR" altLang="en-US" sz="2000">
              <a:latin typeface="휴먼모음T"/>
              <a:ea typeface="휴먼모음T"/>
            </a:endParaRPr>
          </a:p>
        </p:txBody>
      </p:sp>
      <p:sp>
        <p:nvSpPr>
          <p:cNvPr id="110" name="순서도: 처리 23"/>
          <p:cNvSpPr/>
          <p:nvPr/>
        </p:nvSpPr>
        <p:spPr>
          <a:xfrm>
            <a:off x="0" y="0"/>
            <a:ext cx="9144000" cy="332613"/>
          </a:xfrm>
          <a:prstGeom prst="flowChartProcess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</p:sp>
      <p:sp>
        <p:nvSpPr>
          <p:cNvPr id="111" name="순서도: 처리 23"/>
          <p:cNvSpPr/>
          <p:nvPr/>
        </p:nvSpPr>
        <p:spPr>
          <a:xfrm>
            <a:off x="0" y="318706"/>
            <a:ext cx="336030" cy="661987"/>
          </a:xfrm>
          <a:prstGeom prst="flowChartProcess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14">
            <a:alphaModFix/>
            <a:lum/>
          </a:blip>
          <a:stretch>
            <a:fillRect/>
          </a:stretch>
        </p:blipFill>
        <p:spPr>
          <a:xfrm>
            <a:off x="3066110" y="3803126"/>
            <a:ext cx="333273" cy="406789"/>
          </a:xfrm>
          <a:prstGeom prst="rect">
            <a:avLst/>
          </a:prstGeom>
        </p:spPr>
      </p:pic>
      <p:pic>
        <p:nvPicPr>
          <p:cNvPr id="74" name="그림 73"/>
          <p:cNvPicPr>
            <a:picLocks noChangeAspect="1"/>
          </p:cNvPicPr>
          <p:nvPr/>
        </p:nvPicPr>
        <p:blipFill rotWithShape="1">
          <a:blip r:embed="rId15">
            <a:alphaModFix/>
            <a:lum/>
          </a:blip>
          <a:stretch>
            <a:fillRect/>
          </a:stretch>
        </p:blipFill>
        <p:spPr>
          <a:xfrm>
            <a:off x="3414282" y="3803126"/>
            <a:ext cx="333273" cy="406789"/>
          </a:xfrm>
          <a:prstGeom prst="rect">
            <a:avLst/>
          </a:prstGeom>
        </p:spPr>
      </p:pic>
      <p:pic>
        <p:nvPicPr>
          <p:cNvPr id="76" name="그림 75"/>
          <p:cNvPicPr>
            <a:picLocks noChangeAspect="1"/>
          </p:cNvPicPr>
          <p:nvPr/>
        </p:nvPicPr>
        <p:blipFill rotWithShape="1">
          <a:blip r:embed="rId16">
            <a:alphaModFix/>
            <a:lum/>
          </a:blip>
          <a:stretch>
            <a:fillRect/>
          </a:stretch>
        </p:blipFill>
        <p:spPr>
          <a:xfrm>
            <a:off x="3749621" y="3801658"/>
            <a:ext cx="333273" cy="406789"/>
          </a:xfrm>
          <a:prstGeom prst="rect">
            <a:avLst/>
          </a:prstGeom>
        </p:spPr>
      </p:pic>
      <p:cxnSp>
        <p:nvCxnSpPr>
          <p:cNvPr id="97" name="직선 연결선 96"/>
          <p:cNvCxnSpPr/>
          <p:nvPr/>
        </p:nvCxnSpPr>
        <p:spPr>
          <a:xfrm>
            <a:off x="3137514" y="4156087"/>
            <a:ext cx="0" cy="375735"/>
          </a:xfrm>
          <a:prstGeom prst="line">
            <a:avLst/>
          </a:prstGeom>
          <a:ln w="1905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연결선 97"/>
          <p:cNvCxnSpPr/>
          <p:nvPr/>
        </p:nvCxnSpPr>
        <p:spPr>
          <a:xfrm flipH="1">
            <a:off x="3474264" y="4156087"/>
            <a:ext cx="7024" cy="612188"/>
          </a:xfrm>
          <a:prstGeom prst="line">
            <a:avLst/>
          </a:prstGeom>
          <a:ln w="1905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 98"/>
          <p:cNvCxnSpPr/>
          <p:nvPr/>
        </p:nvCxnSpPr>
        <p:spPr>
          <a:xfrm>
            <a:off x="3817926" y="4141371"/>
            <a:ext cx="0" cy="338616"/>
          </a:xfrm>
          <a:prstGeom prst="line">
            <a:avLst/>
          </a:prstGeom>
          <a:ln w="1905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직사각형 106"/>
          <p:cNvSpPr txBox="1"/>
          <p:nvPr/>
        </p:nvSpPr>
        <p:spPr>
          <a:xfrm>
            <a:off x="3176296" y="4714646"/>
            <a:ext cx="828676" cy="2999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1400">
                <a:latin typeface="휴먼엑스포"/>
                <a:ea typeface="휴먼엑스포"/>
              </a:rPr>
              <a:t>GND</a:t>
            </a:r>
            <a:endParaRPr lang="en-US" altLang="ko-KR" sz="1400">
              <a:latin typeface="휴먼엑스포"/>
              <a:ea typeface="휴먼엑스포"/>
            </a:endParaRPr>
          </a:p>
        </p:txBody>
      </p:sp>
      <p:cxnSp>
        <p:nvCxnSpPr>
          <p:cNvPr id="113" name="직선 연결선 112"/>
          <p:cNvCxnSpPr/>
          <p:nvPr/>
        </p:nvCxnSpPr>
        <p:spPr>
          <a:xfrm flipH="1" flipV="1">
            <a:off x="3137514" y="4524883"/>
            <a:ext cx="121412" cy="231020"/>
          </a:xfrm>
          <a:prstGeom prst="line">
            <a:avLst/>
          </a:prstGeom>
          <a:ln w="1905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연결선 113"/>
          <p:cNvCxnSpPr/>
          <p:nvPr/>
        </p:nvCxnSpPr>
        <p:spPr>
          <a:xfrm flipH="1">
            <a:off x="3704194" y="4479987"/>
            <a:ext cx="113732" cy="275916"/>
          </a:xfrm>
          <a:prstGeom prst="line">
            <a:avLst/>
          </a:prstGeom>
          <a:ln w="1905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연결선 114"/>
          <p:cNvCxnSpPr/>
          <p:nvPr/>
        </p:nvCxnSpPr>
        <p:spPr>
          <a:xfrm>
            <a:off x="5027033" y="4415790"/>
            <a:ext cx="0" cy="12824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연결선 115"/>
          <p:cNvCxnSpPr/>
          <p:nvPr/>
        </p:nvCxnSpPr>
        <p:spPr>
          <a:xfrm>
            <a:off x="5088650" y="4358640"/>
            <a:ext cx="0" cy="18539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연결선 116"/>
          <p:cNvCxnSpPr/>
          <p:nvPr/>
        </p:nvCxnSpPr>
        <p:spPr>
          <a:xfrm flipH="1">
            <a:off x="5921795" y="4324350"/>
            <a:ext cx="2648" cy="21665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연결선 117"/>
          <p:cNvCxnSpPr/>
          <p:nvPr/>
        </p:nvCxnSpPr>
        <p:spPr>
          <a:xfrm flipH="1" flipV="1">
            <a:off x="4001190" y="4320392"/>
            <a:ext cx="1923658" cy="395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/>
          <p:cNvCxnSpPr/>
          <p:nvPr/>
        </p:nvCxnSpPr>
        <p:spPr>
          <a:xfrm flipH="1">
            <a:off x="3648387" y="4358640"/>
            <a:ext cx="1447785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/>
          <p:cNvCxnSpPr/>
          <p:nvPr/>
        </p:nvCxnSpPr>
        <p:spPr>
          <a:xfrm flipH="1">
            <a:off x="3323458" y="4415790"/>
            <a:ext cx="1703575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직선 연결선 121"/>
          <p:cNvCxnSpPr/>
          <p:nvPr/>
        </p:nvCxnSpPr>
        <p:spPr>
          <a:xfrm>
            <a:off x="3323458" y="4124867"/>
            <a:ext cx="0" cy="29092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연결선 122"/>
          <p:cNvCxnSpPr/>
          <p:nvPr/>
        </p:nvCxnSpPr>
        <p:spPr>
          <a:xfrm>
            <a:off x="3648387" y="4124867"/>
            <a:ext cx="0" cy="23362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직선 연결선 123"/>
          <p:cNvCxnSpPr/>
          <p:nvPr/>
        </p:nvCxnSpPr>
        <p:spPr>
          <a:xfrm>
            <a:off x="4001190" y="4156087"/>
            <a:ext cx="0" cy="16430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직선 연결선 131"/>
          <p:cNvCxnSpPr/>
          <p:nvPr/>
        </p:nvCxnSpPr>
        <p:spPr>
          <a:xfrm>
            <a:off x="3692164" y="5664855"/>
            <a:ext cx="579139" cy="0"/>
          </a:xfrm>
          <a:prstGeom prst="line">
            <a:avLst/>
          </a:prstGeom>
          <a:ln w="762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직선 연결선 135"/>
          <p:cNvCxnSpPr/>
          <p:nvPr/>
        </p:nvCxnSpPr>
        <p:spPr>
          <a:xfrm flipH="1" flipV="1">
            <a:off x="3733340" y="5664855"/>
            <a:ext cx="14215" cy="1193145"/>
          </a:xfrm>
          <a:prstGeom prst="line">
            <a:avLst/>
          </a:prstGeom>
          <a:ln w="762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직사각형 106"/>
          <p:cNvSpPr txBox="1"/>
          <p:nvPr/>
        </p:nvSpPr>
        <p:spPr>
          <a:xfrm>
            <a:off x="3695719" y="6520726"/>
            <a:ext cx="1752562" cy="3372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>
                <a:latin typeface="휴먼모음T"/>
                <a:ea typeface="휴먼모음T"/>
              </a:rPr>
              <a:t>external power</a:t>
            </a:r>
            <a:endParaRPr lang="en-US" altLang="ko-KR" sz="1600">
              <a:latin typeface="휴먼모음T"/>
              <a:ea typeface="휴먼모음T"/>
            </a:endParaRPr>
          </a:p>
        </p:txBody>
      </p:sp>
      <p:pic>
        <p:nvPicPr>
          <p:cNvPr id="138" name="그림 137"/>
          <p:cNvPicPr/>
          <p:nvPr/>
        </p:nvPicPr>
        <p:blipFill rotWithShape="1">
          <a:blip r:embed="rId17">
            <a:alphaModFix/>
            <a:lum/>
          </a:blip>
          <a:stretch>
            <a:fillRect/>
          </a:stretch>
        </p:blipFill>
        <p:spPr>
          <a:xfrm rot="5400000">
            <a:off x="6912963" y="3348568"/>
            <a:ext cx="2386800" cy="1141200"/>
          </a:xfrm>
          <a:prstGeom prst="rect">
            <a:avLst/>
          </a:prstGeom>
        </p:spPr>
      </p:pic>
      <p:cxnSp>
        <p:nvCxnSpPr>
          <p:cNvPr id="140" name="직선 연결선 57"/>
          <p:cNvCxnSpPr/>
          <p:nvPr/>
        </p:nvCxnSpPr>
        <p:spPr>
          <a:xfrm>
            <a:off x="6749943" y="4766219"/>
            <a:ext cx="82753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직선 연결선 61"/>
          <p:cNvCxnSpPr/>
          <p:nvPr/>
        </p:nvCxnSpPr>
        <p:spPr>
          <a:xfrm>
            <a:off x="6540345" y="4833492"/>
            <a:ext cx="1037002" cy="0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직선 연결선 57"/>
          <p:cNvCxnSpPr/>
          <p:nvPr/>
        </p:nvCxnSpPr>
        <p:spPr>
          <a:xfrm>
            <a:off x="6768752" y="4536504"/>
            <a:ext cx="205064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직선 연결선 57"/>
          <p:cNvCxnSpPr/>
          <p:nvPr/>
        </p:nvCxnSpPr>
        <p:spPr>
          <a:xfrm>
            <a:off x="7308812" y="4680520"/>
            <a:ext cx="273357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직선 연결선 61"/>
          <p:cNvCxnSpPr/>
          <p:nvPr/>
        </p:nvCxnSpPr>
        <p:spPr>
          <a:xfrm>
            <a:off x="6552728" y="3744416"/>
            <a:ext cx="1037002" cy="0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6" name="그림 145"/>
          <p:cNvPicPr/>
          <p:nvPr/>
        </p:nvPicPr>
        <p:blipFill rotWithShape="1">
          <a:blip r:embed="rId18">
            <a:alphaModFix/>
            <a:lum/>
          </a:blip>
          <a:stretch>
            <a:fillRect/>
          </a:stretch>
        </p:blipFill>
        <p:spPr>
          <a:xfrm>
            <a:off x="6984776" y="3348372"/>
            <a:ext cx="323850" cy="323850"/>
          </a:xfrm>
          <a:prstGeom prst="rect">
            <a:avLst/>
          </a:prstGeom>
        </p:spPr>
      </p:pic>
      <p:cxnSp>
        <p:nvCxnSpPr>
          <p:cNvPr id="147" name="직선 연결선 57"/>
          <p:cNvCxnSpPr/>
          <p:nvPr/>
        </p:nvCxnSpPr>
        <p:spPr>
          <a:xfrm>
            <a:off x="6768752" y="3528392"/>
            <a:ext cx="213075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직선 연결선 57"/>
          <p:cNvCxnSpPr/>
          <p:nvPr/>
        </p:nvCxnSpPr>
        <p:spPr>
          <a:xfrm>
            <a:off x="7306779" y="3638934"/>
            <a:ext cx="14824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직선 연결선 57"/>
          <p:cNvCxnSpPr/>
          <p:nvPr/>
        </p:nvCxnSpPr>
        <p:spPr>
          <a:xfrm>
            <a:off x="7459179" y="3816424"/>
            <a:ext cx="122721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직선 연결선 54"/>
          <p:cNvCxnSpPr/>
          <p:nvPr/>
        </p:nvCxnSpPr>
        <p:spPr>
          <a:xfrm rot="16200000" flipH="1">
            <a:off x="7349297" y="3728865"/>
            <a:ext cx="20706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연결선 60"/>
          <p:cNvCxnSpPr/>
          <p:nvPr/>
        </p:nvCxnSpPr>
        <p:spPr>
          <a:xfrm rot="16200000" flipH="1">
            <a:off x="5327797" y="4408426"/>
            <a:ext cx="270005" cy="0"/>
          </a:xfrm>
          <a:prstGeom prst="line">
            <a:avLst/>
          </a:prstGeom>
          <a:ln w="28575"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직선 연결선 59"/>
          <p:cNvCxnSpPr/>
          <p:nvPr/>
        </p:nvCxnSpPr>
        <p:spPr>
          <a:xfrm>
            <a:off x="7379376" y="4101949"/>
            <a:ext cx="205926" cy="0"/>
          </a:xfrm>
          <a:prstGeom prst="line">
            <a:avLst/>
          </a:prstGeom>
          <a:ln w="28575"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직선 연결선 59"/>
          <p:cNvCxnSpPr/>
          <p:nvPr/>
        </p:nvCxnSpPr>
        <p:spPr>
          <a:xfrm>
            <a:off x="7379376" y="4028925"/>
            <a:ext cx="205926" cy="0"/>
          </a:xfrm>
          <a:prstGeom prst="line">
            <a:avLst/>
          </a:prstGeom>
          <a:ln w="28575"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직선 연결선 59"/>
          <p:cNvCxnSpPr/>
          <p:nvPr/>
        </p:nvCxnSpPr>
        <p:spPr>
          <a:xfrm>
            <a:off x="7379376" y="3955899"/>
            <a:ext cx="205926" cy="0"/>
          </a:xfrm>
          <a:prstGeom prst="line">
            <a:avLst/>
          </a:prstGeom>
          <a:ln w="28575"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직선 연결선 59"/>
          <p:cNvCxnSpPr/>
          <p:nvPr/>
        </p:nvCxnSpPr>
        <p:spPr>
          <a:xfrm>
            <a:off x="7379376" y="3882875"/>
            <a:ext cx="205926" cy="0"/>
          </a:xfrm>
          <a:prstGeom prst="line">
            <a:avLst/>
          </a:prstGeom>
          <a:ln w="28575"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직선 연결선 60"/>
          <p:cNvCxnSpPr/>
          <p:nvPr/>
        </p:nvCxnSpPr>
        <p:spPr>
          <a:xfrm rot="16200000" flipH="1">
            <a:off x="7150219" y="4081846"/>
            <a:ext cx="429450" cy="0"/>
          </a:xfrm>
          <a:prstGeom prst="line">
            <a:avLst/>
          </a:prstGeom>
          <a:ln w="28575"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직선 연결선 59"/>
          <p:cNvCxnSpPr/>
          <p:nvPr/>
        </p:nvCxnSpPr>
        <p:spPr>
          <a:xfrm>
            <a:off x="5448299" y="4284476"/>
            <a:ext cx="1917929" cy="0"/>
          </a:xfrm>
          <a:prstGeom prst="line">
            <a:avLst/>
          </a:prstGeom>
          <a:ln w="28575"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직선 연결선 60"/>
          <p:cNvCxnSpPr/>
          <p:nvPr/>
        </p:nvCxnSpPr>
        <p:spPr>
          <a:xfrm rot="16200000" flipH="1">
            <a:off x="5403997" y="4414776"/>
            <a:ext cx="270005" cy="0"/>
          </a:xfrm>
          <a:prstGeom prst="line">
            <a:avLst/>
          </a:prstGeom>
          <a:ln w="28575"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직선 연결선 60"/>
          <p:cNvCxnSpPr/>
          <p:nvPr/>
        </p:nvCxnSpPr>
        <p:spPr>
          <a:xfrm rot="16200000" flipH="1">
            <a:off x="5467496" y="4408426"/>
            <a:ext cx="270005" cy="0"/>
          </a:xfrm>
          <a:prstGeom prst="line">
            <a:avLst/>
          </a:prstGeom>
          <a:ln w="28575"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직선 연결선 60"/>
          <p:cNvCxnSpPr/>
          <p:nvPr/>
        </p:nvCxnSpPr>
        <p:spPr>
          <a:xfrm rot="16200000" flipH="1">
            <a:off x="5530997" y="4405251"/>
            <a:ext cx="270005" cy="0"/>
          </a:xfrm>
          <a:prstGeom prst="line">
            <a:avLst/>
          </a:prstGeom>
          <a:ln w="28575"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직선 연결선 61"/>
          <p:cNvCxnSpPr/>
          <p:nvPr/>
        </p:nvCxnSpPr>
        <p:spPr>
          <a:xfrm>
            <a:off x="7441997" y="4538217"/>
            <a:ext cx="138525" cy="0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직선 연결선 62"/>
          <p:cNvCxnSpPr/>
          <p:nvPr/>
        </p:nvCxnSpPr>
        <p:spPr>
          <a:xfrm rot="16200000" flipH="1">
            <a:off x="7286040" y="4681987"/>
            <a:ext cx="314138" cy="0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직선 연결선 59"/>
          <p:cNvCxnSpPr/>
          <p:nvPr/>
        </p:nvCxnSpPr>
        <p:spPr>
          <a:xfrm>
            <a:off x="5283200" y="4448621"/>
            <a:ext cx="2295753" cy="0"/>
          </a:xfrm>
          <a:prstGeom prst="line">
            <a:avLst/>
          </a:prstGeom>
          <a:ln w="28575"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직선 연결선 60"/>
          <p:cNvCxnSpPr/>
          <p:nvPr/>
        </p:nvCxnSpPr>
        <p:spPr>
          <a:xfrm rot="16200000" flipH="1">
            <a:off x="5235472" y="4494401"/>
            <a:ext cx="118106" cy="0"/>
          </a:xfrm>
          <a:prstGeom prst="line">
            <a:avLst/>
          </a:prstGeom>
          <a:ln w="28575"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직선 연결선 59"/>
          <p:cNvCxnSpPr/>
          <p:nvPr/>
        </p:nvCxnSpPr>
        <p:spPr>
          <a:xfrm>
            <a:off x="5362572" y="4616896"/>
            <a:ext cx="2216381" cy="0"/>
          </a:xfrm>
          <a:prstGeom prst="line">
            <a:avLst/>
          </a:prstGeom>
          <a:ln w="28575"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직선 연결선 60"/>
          <p:cNvCxnSpPr/>
          <p:nvPr/>
        </p:nvCxnSpPr>
        <p:spPr>
          <a:xfrm rot="16200000" flipH="1">
            <a:off x="5308717" y="4575427"/>
            <a:ext cx="118106" cy="0"/>
          </a:xfrm>
          <a:prstGeom prst="line">
            <a:avLst/>
          </a:prstGeom>
          <a:ln w="28575"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직사각형 106"/>
          <p:cNvSpPr txBox="1"/>
          <p:nvPr/>
        </p:nvSpPr>
        <p:spPr>
          <a:xfrm>
            <a:off x="7225166" y="5143353"/>
            <a:ext cx="1752562" cy="5697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>
                <a:latin typeface="휴먼모음T"/>
                <a:ea typeface="휴먼모음T"/>
              </a:rPr>
              <a:t>CLCD (LC1628)</a:t>
            </a:r>
            <a:endParaRPr lang="en-US" altLang="ko-KR" sz="1600">
              <a:latin typeface="휴먼모음T"/>
              <a:ea typeface="휴먼모음T"/>
            </a:endParaRPr>
          </a:p>
          <a:p>
            <a:pPr algn="ctr"/>
            <a:r>
              <a:rPr lang="ko-KR" altLang="en-US" sz="1600">
                <a:latin typeface="휴먼모음T"/>
                <a:ea typeface="휴먼모음T"/>
              </a:rPr>
              <a:t>4</a:t>
            </a:r>
            <a:r>
              <a:rPr lang="en-US" altLang="ko-KR" sz="1600">
                <a:latin typeface="휴먼모음T"/>
                <a:ea typeface="휴먼모음T"/>
              </a:rPr>
              <a:t>-bit mode</a:t>
            </a:r>
            <a:endParaRPr lang="en-US" altLang="ko-KR" sz="1600">
              <a:latin typeface="휴먼모음T"/>
              <a:ea typeface="휴먼모음T"/>
            </a:endParaRPr>
          </a:p>
        </p:txBody>
      </p:sp>
    </p:spTree>
  </p:cSld>
  <p:clrMapOvr>
    <a:masterClrMapping/>
  </p:clrMapOvr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평행 사변형 24"/>
          <p:cNvSpPr/>
          <p:nvPr/>
        </p:nvSpPr>
        <p:spPr>
          <a:xfrm>
            <a:off x="6892358" y="5182044"/>
            <a:ext cx="1927304" cy="1169335"/>
          </a:xfrm>
          <a:prstGeom prst="parallelogram">
            <a:avLst>
              <a:gd name="adj" fmla="val 25000"/>
            </a:avLst>
          </a:prstGeom>
          <a:solidFill>
            <a:schemeClr val="accent3">
              <a:lumMod val="80000"/>
              <a:lumOff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sp>
      <p:sp>
        <p:nvSpPr>
          <p:cNvPr id="6" name="직사각형 1"/>
          <p:cNvSpPr/>
          <p:nvPr/>
        </p:nvSpPr>
        <p:spPr>
          <a:xfrm>
            <a:off x="771525" y="144018"/>
            <a:ext cx="8229600" cy="1143000"/>
          </a:xfrm>
          <a:prstGeom prst="rect">
            <a:avLst/>
          </a:prstGeom>
        </p:spPr>
        <p:txBody>
          <a:bodyPr vert="horz" lIns="91440" tIns="45720" rIns="91440" bIns="45720" anchor="ctr"/>
          <a:lstStyle/>
          <a:p>
            <a:pPr algn="l" latinLnBrk="1" hangingPunct="1">
              <a:spcBef>
                <a:spcPct val="0"/>
              </a:spcBef>
              <a:buNone/>
            </a:pPr>
            <a:r>
              <a:rPr lang="ko-KR" altLang="en-US" sz="3200" b="0" i="0" spc="5">
                <a:solidFill>
                  <a:schemeClr val="tx1"/>
                </a:solidFill>
                <a:latin typeface="휴먼엑스포"/>
                <a:ea typeface="휴먼엑스포"/>
              </a:rPr>
              <a:t>단순화한 동작원리</a:t>
            </a:r>
            <a:endParaRPr lang="ko-KR" altLang="en-US" sz="3200" b="0" i="0" spc="5">
              <a:solidFill>
                <a:schemeClr val="tx1"/>
              </a:solidFill>
              <a:latin typeface="휴먼엑스포"/>
              <a:ea typeface="휴먼엑스포"/>
            </a:endParaRPr>
          </a:p>
        </p:txBody>
      </p:sp>
      <p:cxnSp>
        <p:nvCxnSpPr>
          <p:cNvPr id="7" name="직선 연결선 8"/>
          <p:cNvCxnSpPr/>
          <p:nvPr/>
        </p:nvCxnSpPr>
        <p:spPr>
          <a:xfrm>
            <a:off x="842771" y="980694"/>
            <a:ext cx="7458456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평행 사변형 7"/>
          <p:cNvSpPr/>
          <p:nvPr/>
        </p:nvSpPr>
        <p:spPr>
          <a:xfrm>
            <a:off x="7040000" y="4968398"/>
            <a:ext cx="958791" cy="581738"/>
          </a:xfrm>
          <a:prstGeom prst="parallelogram">
            <a:avLst>
              <a:gd name="adj" fmla="val 25000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2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/>
            <a:endParaRPr lang="ko-KR" altLang="en-US" sz="2400">
              <a:latin typeface="휴먼모음T"/>
              <a:ea typeface="휴먼모음T"/>
            </a:endParaRPr>
          </a:p>
        </p:txBody>
      </p:sp>
      <p:sp>
        <p:nvSpPr>
          <p:cNvPr id="10" name="평행 사변형 9"/>
          <p:cNvSpPr/>
          <p:nvPr/>
        </p:nvSpPr>
        <p:spPr>
          <a:xfrm>
            <a:off x="7860870" y="4968398"/>
            <a:ext cx="958791" cy="581738"/>
          </a:xfrm>
          <a:prstGeom prst="parallelogram">
            <a:avLst>
              <a:gd name="adj" fmla="val 25000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2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/>
            <a:endParaRPr lang="ko-KR" altLang="en-US" sz="2400">
              <a:latin typeface="휴먼모음T"/>
              <a:ea typeface="휴먼모음T"/>
            </a:endParaRPr>
          </a:p>
        </p:txBody>
      </p:sp>
      <p:sp>
        <p:nvSpPr>
          <p:cNvPr id="14" name="평행 사변형 13"/>
          <p:cNvSpPr/>
          <p:nvPr/>
        </p:nvSpPr>
        <p:spPr>
          <a:xfrm>
            <a:off x="6892358" y="5555995"/>
            <a:ext cx="958791" cy="581738"/>
          </a:xfrm>
          <a:prstGeom prst="parallelogram">
            <a:avLst>
              <a:gd name="adj" fmla="val 25000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2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/>
            <a:endParaRPr lang="ko-KR" altLang="en-US" sz="2400">
              <a:latin typeface="휴먼모음T"/>
              <a:ea typeface="휴먼모음T"/>
            </a:endParaRPr>
          </a:p>
        </p:txBody>
      </p:sp>
      <p:sp>
        <p:nvSpPr>
          <p:cNvPr id="15" name="평행 사변형 14"/>
          <p:cNvSpPr/>
          <p:nvPr/>
        </p:nvSpPr>
        <p:spPr>
          <a:xfrm>
            <a:off x="7713228" y="5555995"/>
            <a:ext cx="958791" cy="581738"/>
          </a:xfrm>
          <a:prstGeom prst="parallelogram">
            <a:avLst>
              <a:gd name="adj" fmla="val 25000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2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/>
            <a:endParaRPr lang="ko-KR" altLang="en-US" sz="2400">
              <a:latin typeface="휴먼모음T"/>
              <a:ea typeface="휴먼모음T"/>
            </a:endParaRPr>
          </a:p>
        </p:txBody>
      </p:sp>
      <p:sp>
        <p:nvSpPr>
          <p:cNvPr id="27" name="평행 사변형 26"/>
          <p:cNvSpPr/>
          <p:nvPr/>
        </p:nvSpPr>
        <p:spPr>
          <a:xfrm>
            <a:off x="402932" y="5239465"/>
            <a:ext cx="1927304" cy="1169335"/>
          </a:xfrm>
          <a:prstGeom prst="parallelogram">
            <a:avLst>
              <a:gd name="adj" fmla="val 25000"/>
            </a:avLst>
          </a:prstGeom>
          <a:solidFill>
            <a:schemeClr val="accent2">
              <a:lumMod val="80000"/>
              <a:lumOff val="20000"/>
            </a:schemeClr>
          </a:solidFill>
          <a:ln>
            <a:noFill/>
          </a:ln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</p:sp>
      <p:sp>
        <p:nvSpPr>
          <p:cNvPr id="28" name="평행 사변형 18"/>
          <p:cNvSpPr/>
          <p:nvPr/>
        </p:nvSpPr>
        <p:spPr>
          <a:xfrm>
            <a:off x="545714" y="5027105"/>
            <a:ext cx="958791" cy="581738"/>
          </a:xfrm>
          <a:prstGeom prst="parallelogram">
            <a:avLst>
              <a:gd name="adj" fmla="val 25000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/>
            <a:endParaRPr lang="ko-KR" altLang="en-US" sz="2400">
              <a:latin typeface="휴먼모음T"/>
              <a:ea typeface="휴먼모음T"/>
            </a:endParaRPr>
          </a:p>
        </p:txBody>
      </p:sp>
      <p:sp>
        <p:nvSpPr>
          <p:cNvPr id="29" name="평행 사변형 19"/>
          <p:cNvSpPr/>
          <p:nvPr/>
        </p:nvSpPr>
        <p:spPr>
          <a:xfrm>
            <a:off x="1366584" y="5027105"/>
            <a:ext cx="958791" cy="581738"/>
          </a:xfrm>
          <a:prstGeom prst="parallelogram">
            <a:avLst>
              <a:gd name="adj" fmla="val 25000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2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/>
            <a:endParaRPr lang="ko-KR" altLang="en-US" sz="2400">
              <a:latin typeface="휴먼모음T"/>
              <a:ea typeface="휴먼모음T"/>
            </a:endParaRPr>
          </a:p>
        </p:txBody>
      </p:sp>
      <p:sp>
        <p:nvSpPr>
          <p:cNvPr id="30" name="평행 사변형 20"/>
          <p:cNvSpPr/>
          <p:nvPr/>
        </p:nvSpPr>
        <p:spPr>
          <a:xfrm>
            <a:off x="398071" y="5614702"/>
            <a:ext cx="958791" cy="581738"/>
          </a:xfrm>
          <a:prstGeom prst="parallelogram">
            <a:avLst>
              <a:gd name="adj" fmla="val 25000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2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/>
            <a:endParaRPr lang="ko-KR" altLang="en-US" sz="2400">
              <a:latin typeface="휴먼모음T"/>
              <a:ea typeface="휴먼모음T"/>
            </a:endParaRPr>
          </a:p>
        </p:txBody>
      </p:sp>
      <p:sp>
        <p:nvSpPr>
          <p:cNvPr id="31" name="평행 사변형 21"/>
          <p:cNvSpPr/>
          <p:nvPr/>
        </p:nvSpPr>
        <p:spPr>
          <a:xfrm>
            <a:off x="1218941" y="5614702"/>
            <a:ext cx="958791" cy="581738"/>
          </a:xfrm>
          <a:prstGeom prst="parallelogram">
            <a:avLst>
              <a:gd name="adj" fmla="val 25000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/>
            <a:endParaRPr lang="ko-KR" altLang="en-US" sz="2400">
              <a:latin typeface="휴먼모음T"/>
              <a:ea typeface="휴먼모음T"/>
            </a:endParaRPr>
          </a:p>
        </p:txBody>
      </p:sp>
      <p:pic>
        <p:nvPicPr>
          <p:cNvPr id="32" name="그림 22"/>
          <p:cNvPicPr/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1035349" y="4869180"/>
            <a:ext cx="1325975" cy="1325975"/>
          </a:xfrm>
          <a:prstGeom prst="rect">
            <a:avLst/>
          </a:prstGeom>
        </p:spPr>
      </p:pic>
      <p:pic>
        <p:nvPicPr>
          <p:cNvPr id="33" name="그림 22"/>
          <p:cNvPicPr/>
          <p:nvPr/>
        </p:nvPicPr>
        <p:blipFill rotWithShape="1">
          <a:blip r:embed="rId3">
            <a:alphaModFix/>
            <a:lum/>
          </a:blip>
          <a:stretch>
            <a:fillRect/>
          </a:stretch>
        </p:blipFill>
        <p:spPr>
          <a:xfrm>
            <a:off x="360045" y="4369976"/>
            <a:ext cx="1325975" cy="1325975"/>
          </a:xfrm>
          <a:prstGeom prst="rect">
            <a:avLst/>
          </a:prstGeom>
        </p:spPr>
      </p:pic>
      <p:sp>
        <p:nvSpPr>
          <p:cNvPr id="42" name="순서도: 수행의 시작/종료 41"/>
          <p:cNvSpPr/>
          <p:nvPr/>
        </p:nvSpPr>
        <p:spPr>
          <a:xfrm>
            <a:off x="830292" y="1522539"/>
            <a:ext cx="1605746" cy="489481"/>
          </a:xfrm>
          <a:prstGeom prst="flowChartTerminator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2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/>
            <a:r>
              <a:rPr lang="ko-KR" altLang="en-US">
                <a:latin typeface="휴먼모음T"/>
                <a:ea typeface="휴먼모음T"/>
              </a:rPr>
              <a:t>초기화 완료</a:t>
            </a:r>
            <a:endParaRPr lang="ko-KR" altLang="en-US">
              <a:latin typeface="휴먼모음T"/>
              <a:ea typeface="휴먼모음T"/>
            </a:endParaRPr>
          </a:p>
        </p:txBody>
      </p:sp>
      <p:sp>
        <p:nvSpPr>
          <p:cNvPr id="43" name="순서도: 판단 42"/>
          <p:cNvSpPr/>
          <p:nvPr/>
        </p:nvSpPr>
        <p:spPr>
          <a:xfrm>
            <a:off x="3064182" y="1224153"/>
            <a:ext cx="3078384" cy="1086253"/>
          </a:xfrm>
          <a:prstGeom prst="flowChartDecision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2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/>
            <a:r>
              <a:rPr lang="ko-KR" altLang="en-US" sz="1700">
                <a:latin typeface="휴먼모음T"/>
                <a:ea typeface="휴먼모음T"/>
              </a:rPr>
              <a:t>스위치 입력,</a:t>
            </a:r>
            <a:endParaRPr lang="ko-KR" altLang="en-US" sz="1700">
              <a:latin typeface="휴먼모음T"/>
              <a:ea typeface="휴먼모음T"/>
            </a:endParaRPr>
          </a:p>
          <a:p>
            <a:pPr algn="ctr"/>
            <a:r>
              <a:rPr lang="ko-KR" altLang="en-US" sz="1700">
                <a:latin typeface="휴먼모음T"/>
                <a:ea typeface="휴먼모음T"/>
              </a:rPr>
              <a:t>앱 호출이 발생 했는가??</a:t>
            </a:r>
            <a:endParaRPr lang="ko-KR" altLang="en-US" sz="1700">
              <a:latin typeface="휴먼모음T"/>
              <a:ea typeface="휴먼모음T"/>
            </a:endParaRPr>
          </a:p>
        </p:txBody>
      </p:sp>
      <p:sp>
        <p:nvSpPr>
          <p:cNvPr id="45" name="순서도: 처리 44"/>
          <p:cNvSpPr/>
          <p:nvPr/>
        </p:nvSpPr>
        <p:spPr>
          <a:xfrm>
            <a:off x="3064182" y="2580668"/>
            <a:ext cx="3095193" cy="562998"/>
          </a:xfrm>
          <a:prstGeom prst="flowChartProcess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2000">
                <a:latin typeface="휴먼모음T"/>
                <a:ea typeface="휴먼모음T"/>
              </a:rPr>
              <a:t>센싱 및 아두이노로 전송</a:t>
            </a:r>
            <a:endParaRPr lang="ko-KR" altLang="en-US" sz="2000">
              <a:latin typeface="휴먼모음T"/>
              <a:ea typeface="휴먼모음T"/>
            </a:endParaRPr>
          </a:p>
        </p:txBody>
      </p:sp>
      <p:sp>
        <p:nvSpPr>
          <p:cNvPr id="50" name="순서도: 판단 42"/>
          <p:cNvSpPr/>
          <p:nvPr/>
        </p:nvSpPr>
        <p:spPr>
          <a:xfrm>
            <a:off x="2663171" y="3366135"/>
            <a:ext cx="3897216" cy="863881"/>
          </a:xfrm>
          <a:prstGeom prst="flowChartDecision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2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/>
            <a:r>
              <a:rPr lang="ko-KR" altLang="en-US">
                <a:latin typeface="휴먼모음T"/>
                <a:ea typeface="휴먼모음T"/>
              </a:rPr>
              <a:t>특정 이상 압력이</a:t>
            </a:r>
            <a:endParaRPr lang="ko-KR" altLang="en-US">
              <a:latin typeface="휴먼모음T"/>
              <a:ea typeface="휴먼모음T"/>
            </a:endParaRPr>
          </a:p>
          <a:p>
            <a:pPr algn="ctr"/>
            <a:r>
              <a:rPr lang="ko-KR" altLang="en-US">
                <a:latin typeface="휴먼모음T"/>
                <a:ea typeface="휴먼모음T"/>
              </a:rPr>
              <a:t>지속적으로 발생?</a:t>
            </a:r>
            <a:endParaRPr lang="ko-KR" altLang="en-US">
              <a:latin typeface="휴먼모음T"/>
              <a:ea typeface="휴먼모음T"/>
            </a:endParaRPr>
          </a:p>
        </p:txBody>
      </p:sp>
      <p:sp>
        <p:nvSpPr>
          <p:cNvPr id="51" name="순서도: 처리 44"/>
          <p:cNvSpPr/>
          <p:nvPr/>
        </p:nvSpPr>
        <p:spPr>
          <a:xfrm>
            <a:off x="662921" y="3516576"/>
            <a:ext cx="1514811" cy="562998"/>
          </a:xfrm>
          <a:prstGeom prst="flowChartProcess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2000">
                <a:latin typeface="휴먼모음T"/>
                <a:ea typeface="휴먼모음T"/>
              </a:rPr>
              <a:t>물체로 인식</a:t>
            </a:r>
            <a:endParaRPr lang="ko-KR" altLang="en-US" sz="2000">
              <a:latin typeface="휴먼모음T"/>
              <a:ea typeface="휴먼모음T"/>
            </a:endParaRPr>
          </a:p>
        </p:txBody>
      </p:sp>
      <p:sp>
        <p:nvSpPr>
          <p:cNvPr id="52" name="순서도: 처리 44"/>
          <p:cNvSpPr/>
          <p:nvPr/>
        </p:nvSpPr>
        <p:spPr>
          <a:xfrm>
            <a:off x="7054240" y="3516576"/>
            <a:ext cx="1514811" cy="562998"/>
          </a:xfrm>
          <a:prstGeom prst="flowChartProcess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2000">
                <a:latin typeface="휴먼모음T"/>
                <a:ea typeface="휴먼모음T"/>
              </a:rPr>
              <a:t>비어있음</a:t>
            </a:r>
            <a:endParaRPr lang="ko-KR" altLang="en-US" sz="2000">
              <a:latin typeface="휴먼모음T"/>
              <a:ea typeface="휴먼모음T"/>
            </a:endParaRPr>
          </a:p>
        </p:txBody>
      </p:sp>
      <p:sp>
        <p:nvSpPr>
          <p:cNvPr id="53" name="순서도: 처리 44"/>
          <p:cNvSpPr/>
          <p:nvPr/>
        </p:nvSpPr>
        <p:spPr>
          <a:xfrm>
            <a:off x="3024403" y="4553729"/>
            <a:ext cx="3095193" cy="940976"/>
          </a:xfrm>
          <a:prstGeom prst="flowChartProcess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2000">
                <a:latin typeface="휴먼모음T"/>
                <a:ea typeface="휴먼모음T"/>
              </a:rPr>
              <a:t>압력분포 / 중량초과여부</a:t>
            </a:r>
            <a:endParaRPr lang="ko-KR" altLang="en-US" sz="2000">
              <a:latin typeface="휴먼모음T"/>
              <a:ea typeface="휴먼모음T"/>
            </a:endParaRPr>
          </a:p>
          <a:p>
            <a:pPr algn="ctr"/>
            <a:r>
              <a:rPr lang="ko-KR" altLang="en-US" sz="2000">
                <a:latin typeface="휴먼모음T"/>
                <a:ea typeface="휴먼모음T"/>
              </a:rPr>
              <a:t>분석 및 데이터화</a:t>
            </a:r>
            <a:endParaRPr lang="ko-KR" altLang="en-US" sz="2000">
              <a:latin typeface="휴먼모음T"/>
              <a:ea typeface="휴먼모음T"/>
            </a:endParaRPr>
          </a:p>
        </p:txBody>
      </p:sp>
      <p:sp>
        <p:nvSpPr>
          <p:cNvPr id="54" name="순서도: 처리 44"/>
          <p:cNvSpPr/>
          <p:nvPr/>
        </p:nvSpPr>
        <p:spPr>
          <a:xfrm>
            <a:off x="3024403" y="6019595"/>
            <a:ext cx="3095193" cy="562998"/>
          </a:xfrm>
          <a:prstGeom prst="flowChartProcess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2000">
                <a:latin typeface="휴먼모음T"/>
                <a:ea typeface="휴먼모음T"/>
              </a:rPr>
              <a:t>스마트폰으로 전송</a:t>
            </a:r>
            <a:endParaRPr lang="ko-KR" altLang="en-US" sz="2000">
              <a:latin typeface="휴먼모음T"/>
              <a:ea typeface="휴먼모음T"/>
            </a:endParaRPr>
          </a:p>
        </p:txBody>
      </p:sp>
      <p:cxnSp>
        <p:nvCxnSpPr>
          <p:cNvPr id="55" name="직선 화살표 연결선 54"/>
          <p:cNvCxnSpPr>
            <a:stCxn id="50" idx="1"/>
            <a:endCxn id="51" idx="3"/>
          </p:cNvCxnSpPr>
          <p:nvPr/>
        </p:nvCxnSpPr>
        <p:spPr>
          <a:xfrm rot="10800000">
            <a:off x="2177733" y="3798075"/>
            <a:ext cx="485438" cy="0"/>
          </a:xfrm>
          <a:prstGeom prst="straightConnector1">
            <a:avLst/>
          </a:prstGeom>
          <a:ln w="28575">
            <a:solidFill>
              <a:schemeClr val="accent1">
                <a:satMod val="10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/>
          <p:cNvCxnSpPr>
            <a:stCxn id="50" idx="3"/>
            <a:endCxn id="52" idx="1"/>
          </p:cNvCxnSpPr>
          <p:nvPr/>
        </p:nvCxnSpPr>
        <p:spPr>
          <a:xfrm>
            <a:off x="6560387" y="3798075"/>
            <a:ext cx="493853" cy="0"/>
          </a:xfrm>
          <a:prstGeom prst="straightConnector1">
            <a:avLst/>
          </a:prstGeom>
          <a:ln w="28575">
            <a:solidFill>
              <a:schemeClr val="accent1">
                <a:satMod val="10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/>
          <p:cNvCxnSpPr>
            <a:stCxn id="51" idx="2"/>
            <a:endCxn id="53" idx="1"/>
          </p:cNvCxnSpPr>
          <p:nvPr/>
        </p:nvCxnSpPr>
        <p:spPr>
          <a:xfrm>
            <a:off x="1420327" y="4079574"/>
            <a:ext cx="1604076" cy="944642"/>
          </a:xfrm>
          <a:prstGeom prst="straightConnector1">
            <a:avLst/>
          </a:prstGeom>
          <a:ln w="28575">
            <a:solidFill>
              <a:schemeClr val="accent1">
                <a:satMod val="10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/>
          <p:cNvCxnSpPr>
            <a:stCxn id="52" idx="2"/>
            <a:endCxn id="53" idx="3"/>
          </p:cNvCxnSpPr>
          <p:nvPr/>
        </p:nvCxnSpPr>
        <p:spPr>
          <a:xfrm rot="10800000" flipV="1">
            <a:off x="6119596" y="4079574"/>
            <a:ext cx="1692049" cy="944642"/>
          </a:xfrm>
          <a:prstGeom prst="straightConnector1">
            <a:avLst/>
          </a:prstGeom>
          <a:ln w="28575">
            <a:solidFill>
              <a:schemeClr val="accent1">
                <a:satMod val="10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/>
          <p:cNvCxnSpPr>
            <a:stCxn id="53" idx="2"/>
            <a:endCxn id="54" idx="0"/>
          </p:cNvCxnSpPr>
          <p:nvPr/>
        </p:nvCxnSpPr>
        <p:spPr>
          <a:xfrm rot="16200000" flipH="1">
            <a:off x="4309554" y="5757150"/>
            <a:ext cx="524891" cy="0"/>
          </a:xfrm>
          <a:prstGeom prst="straightConnector1">
            <a:avLst/>
          </a:prstGeom>
          <a:ln w="28575">
            <a:solidFill>
              <a:schemeClr val="accent1">
                <a:satMod val="10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/>
          <p:cNvCxnSpPr>
            <a:stCxn id="42" idx="3"/>
            <a:endCxn id="43" idx="1"/>
          </p:cNvCxnSpPr>
          <p:nvPr/>
        </p:nvCxnSpPr>
        <p:spPr>
          <a:xfrm>
            <a:off x="2436038" y="1767279"/>
            <a:ext cx="628144" cy="0"/>
          </a:xfrm>
          <a:prstGeom prst="straightConnector1">
            <a:avLst/>
          </a:prstGeom>
          <a:ln w="28575">
            <a:solidFill>
              <a:schemeClr val="accent1">
                <a:satMod val="10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/>
          <p:cNvCxnSpPr>
            <a:stCxn id="43" idx="2"/>
          </p:cNvCxnSpPr>
          <p:nvPr/>
        </p:nvCxnSpPr>
        <p:spPr>
          <a:xfrm rot="16200000" flipH="1">
            <a:off x="4472445" y="2441334"/>
            <a:ext cx="270262" cy="8404"/>
          </a:xfrm>
          <a:prstGeom prst="straightConnector1">
            <a:avLst/>
          </a:prstGeom>
          <a:ln w="28575">
            <a:solidFill>
              <a:schemeClr val="accent1">
                <a:satMod val="10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/>
          <p:cNvCxnSpPr>
            <a:stCxn id="45" idx="2"/>
            <a:endCxn id="50" idx="0"/>
          </p:cNvCxnSpPr>
          <p:nvPr/>
        </p:nvCxnSpPr>
        <p:spPr>
          <a:xfrm rot="16200000" flipH="1">
            <a:off x="4500545" y="3254900"/>
            <a:ext cx="222468" cy="0"/>
          </a:xfrm>
          <a:prstGeom prst="straightConnector1">
            <a:avLst/>
          </a:prstGeom>
          <a:ln w="28575">
            <a:solidFill>
              <a:schemeClr val="accent1">
                <a:satMod val="10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꺽인 연결선 64"/>
          <p:cNvCxnSpPr>
            <a:stCxn id="54" idx="3"/>
            <a:endCxn id="43" idx="3"/>
          </p:cNvCxnSpPr>
          <p:nvPr/>
        </p:nvCxnSpPr>
        <p:spPr>
          <a:xfrm flipV="1">
            <a:off x="6119596" y="1767279"/>
            <a:ext cx="22970" cy="4533814"/>
          </a:xfrm>
          <a:prstGeom prst="bentConnector3">
            <a:avLst>
              <a:gd name="adj1" fmla="val 2801808"/>
            </a:avLst>
          </a:prstGeom>
          <a:ln w="28575">
            <a:solidFill>
              <a:srgbClr val="ff66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직사각형 65"/>
          <p:cNvSpPr txBox="1"/>
          <p:nvPr/>
        </p:nvSpPr>
        <p:spPr>
          <a:xfrm>
            <a:off x="2436038" y="3429000"/>
            <a:ext cx="817192" cy="3600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>
                <a:latin typeface="휴먼엑스포"/>
                <a:ea typeface="휴먼엑스포"/>
              </a:rPr>
              <a:t>Yes</a:t>
            </a:r>
            <a:endParaRPr lang="en-US" altLang="ko-KR">
              <a:latin typeface="휴먼엑스포"/>
              <a:ea typeface="휴먼엑스포"/>
            </a:endParaRPr>
          </a:p>
        </p:txBody>
      </p:sp>
      <p:sp>
        <p:nvSpPr>
          <p:cNvPr id="67" name="직사각형 66"/>
          <p:cNvSpPr txBox="1"/>
          <p:nvPr/>
        </p:nvSpPr>
        <p:spPr>
          <a:xfrm>
            <a:off x="6168319" y="3429000"/>
            <a:ext cx="817192" cy="3600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>
                <a:latin typeface="휴먼엑스포"/>
                <a:ea typeface="휴먼엑스포"/>
              </a:rPr>
              <a:t>No</a:t>
            </a:r>
            <a:endParaRPr lang="en-US" altLang="ko-KR">
              <a:latin typeface="휴먼엑스포"/>
              <a:ea typeface="휴먼엑스포"/>
            </a:endParaRPr>
          </a:p>
        </p:txBody>
      </p:sp>
      <p:sp>
        <p:nvSpPr>
          <p:cNvPr id="68" name="직사각형 65"/>
          <p:cNvSpPr txBox="1"/>
          <p:nvPr/>
        </p:nvSpPr>
        <p:spPr>
          <a:xfrm>
            <a:off x="3960495" y="2225550"/>
            <a:ext cx="817193" cy="366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>
                <a:latin typeface="휴먼엑스포"/>
                <a:ea typeface="휴먼엑스포"/>
              </a:rPr>
              <a:t>No</a:t>
            </a:r>
            <a:endParaRPr lang="en-US" altLang="ko-KR">
              <a:latin typeface="휴먼엑스포"/>
              <a:ea typeface="휴먼엑스포"/>
            </a:endParaRPr>
          </a:p>
        </p:txBody>
      </p:sp>
      <p:sp>
        <p:nvSpPr>
          <p:cNvPr id="69" name="순서도: 처리 44"/>
          <p:cNvSpPr/>
          <p:nvPr/>
        </p:nvSpPr>
        <p:spPr>
          <a:xfrm>
            <a:off x="7001534" y="1534195"/>
            <a:ext cx="1514811" cy="1058129"/>
          </a:xfrm>
          <a:prstGeom prst="flowChartProcess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2000">
                <a:latin typeface="휴먼모음T"/>
                <a:ea typeface="휴먼모음T"/>
              </a:rPr>
              <a:t>모터동작,</a:t>
            </a:r>
            <a:endParaRPr lang="ko-KR" altLang="en-US" sz="2000">
              <a:latin typeface="휴먼모음T"/>
              <a:ea typeface="휴먼모음T"/>
            </a:endParaRPr>
          </a:p>
          <a:p>
            <a:pPr algn="ctr"/>
            <a:r>
              <a:rPr lang="ko-KR" altLang="en-US" sz="2000">
                <a:latin typeface="휴먼모음T"/>
                <a:ea typeface="휴먼모음T"/>
              </a:rPr>
              <a:t>엘리베이터</a:t>
            </a:r>
            <a:endParaRPr lang="ko-KR" altLang="en-US" sz="2000">
              <a:latin typeface="휴먼모음T"/>
              <a:ea typeface="휴먼모음T"/>
            </a:endParaRPr>
          </a:p>
          <a:p>
            <a:pPr algn="ctr"/>
            <a:r>
              <a:rPr lang="ko-KR" altLang="en-US" sz="2000">
                <a:latin typeface="휴먼모음T"/>
                <a:ea typeface="휴먼모음T"/>
              </a:rPr>
              <a:t>이동</a:t>
            </a:r>
            <a:endParaRPr lang="ko-KR" altLang="en-US" sz="2000">
              <a:latin typeface="휴먼모음T"/>
              <a:ea typeface="휴먼모음T"/>
            </a:endParaRPr>
          </a:p>
        </p:txBody>
      </p:sp>
      <p:cxnSp>
        <p:nvCxnSpPr>
          <p:cNvPr id="70" name="꺽인 연결선 69"/>
          <p:cNvCxnSpPr>
            <a:stCxn id="43" idx="0"/>
          </p:cNvCxnSpPr>
          <p:nvPr/>
        </p:nvCxnSpPr>
        <p:spPr>
          <a:xfrm rot="5400000" flipV="1">
            <a:off x="6051197" y="-223669"/>
            <a:ext cx="298386" cy="3194031"/>
          </a:xfrm>
          <a:prstGeom prst="bentConnector3">
            <a:avLst>
              <a:gd name="adj1" fmla="val -46258"/>
            </a:avLst>
          </a:prstGeom>
          <a:ln w="28575">
            <a:solidFill>
              <a:schemeClr val="accent1">
                <a:satMod val="10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직사각형 65"/>
          <p:cNvSpPr txBox="1"/>
          <p:nvPr/>
        </p:nvSpPr>
        <p:spPr>
          <a:xfrm>
            <a:off x="4943528" y="1072705"/>
            <a:ext cx="817192" cy="3674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>
                <a:latin typeface="휴먼엑스포"/>
                <a:ea typeface="휴먼엑스포"/>
              </a:rPr>
              <a:t>Yes</a:t>
            </a:r>
            <a:endParaRPr lang="en-US" altLang="ko-KR">
              <a:latin typeface="휴먼엑스포"/>
              <a:ea typeface="휴먼엑스포"/>
            </a:endParaRPr>
          </a:p>
        </p:txBody>
      </p:sp>
      <p:cxnSp>
        <p:nvCxnSpPr>
          <p:cNvPr id="73" name="꺽인 연결선 72"/>
          <p:cNvCxnSpPr>
            <a:stCxn id="69" idx="2"/>
            <a:endCxn id="45" idx="3"/>
          </p:cNvCxnSpPr>
          <p:nvPr/>
        </p:nvCxnSpPr>
        <p:spPr>
          <a:xfrm rot="5400000">
            <a:off x="6824236" y="1927462"/>
            <a:ext cx="269843" cy="1599566"/>
          </a:xfrm>
          <a:prstGeom prst="bentConnector2">
            <a:avLst/>
          </a:prstGeom>
          <a:ln w="28575">
            <a:solidFill>
              <a:schemeClr val="accent1">
                <a:satMod val="10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순서도: 처리 23"/>
          <p:cNvSpPr/>
          <p:nvPr/>
        </p:nvSpPr>
        <p:spPr>
          <a:xfrm>
            <a:off x="0" y="0"/>
            <a:ext cx="9144000" cy="332613"/>
          </a:xfrm>
          <a:prstGeom prst="flowChartProcess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</p:sp>
      <p:sp>
        <p:nvSpPr>
          <p:cNvPr id="81" name="순서도: 처리 23"/>
          <p:cNvSpPr/>
          <p:nvPr/>
        </p:nvSpPr>
        <p:spPr>
          <a:xfrm>
            <a:off x="0" y="318706"/>
            <a:ext cx="336030" cy="661987"/>
          </a:xfrm>
          <a:prstGeom prst="flowChartProcess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</p:sp>
      <p:sp>
        <p:nvSpPr>
          <p:cNvPr id="82" name="직사각형 66"/>
          <p:cNvSpPr txBox="1"/>
          <p:nvPr/>
        </p:nvSpPr>
        <p:spPr>
          <a:xfrm>
            <a:off x="6203588" y="5898589"/>
            <a:ext cx="817192" cy="3669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ko-KR" altLang="en-US">
                <a:solidFill>
                  <a:srgbClr val="ff6600"/>
                </a:solidFill>
                <a:latin typeface="휴먼모음T"/>
                <a:ea typeface="휴먼모음T"/>
              </a:rPr>
              <a:t>반복</a:t>
            </a:r>
            <a:endParaRPr lang="ko-KR" altLang="en-US">
              <a:solidFill>
                <a:srgbClr val="ff6600"/>
              </a:solidFill>
              <a:latin typeface="휴먼모음T"/>
              <a:ea typeface="휴먼모음T"/>
            </a:endParaRPr>
          </a:p>
        </p:txBody>
      </p:sp>
    </p:spTree>
  </p:cSld>
  <p:clrMapOvr>
    <a:masterClrMapping/>
  </p:clrMapOvr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name="Hancom Office">
  <a:themeElements>
    <a:clrScheme name="Hanshow Theme">
      <a:dk1>
        <a:sysClr val="windowText" lastClr="000000"/>
      </a:dk1>
      <a:lt1>
        <a:sysClr val="window" lastClr="ffffff"/>
      </a:lt1>
      <a:dk2>
        <a:srgbClr val="1c3d62"/>
      </a:dk2>
      <a:lt2>
        <a:srgbClr val="e3dcc1"/>
      </a:lt2>
      <a:accent1>
        <a:srgbClr val="315f97"/>
      </a:accent1>
      <a:accent2>
        <a:srgbClr val="c75252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000ff"/>
      </a:hlink>
      <a:folHlink>
        <a:srgbClr val="800080"/>
      </a:folHlink>
    </a:clrScheme>
    <a:fontScheme name="">
      <a:majorFont>
        <a:latin typeface="함초롬돋움"/>
        <a:ea typeface="함초롬돋움"/>
        <a:cs typeface="함초롬돋움"/>
      </a:majorFont>
      <a:minorFont>
        <a:latin typeface="함초롬돋움"/>
        <a:ea typeface="함초롬돋움"/>
        <a:cs typeface="함초롬돋움"/>
      </a:minorFont>
    </a:fontScheme>
    <a:fmtScheme name="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name="Hancom Office">
  <a:themeElements>
    <a:clrScheme name="Hancom Office">
      <a:dk1>
        <a:sysClr val="windowText" lastClr="000000"/>
      </a:dk1>
      <a:lt1>
        <a:sysClr val="window" lastClr="ffffff"/>
      </a:lt1>
      <a:dk2>
        <a:srgbClr val="1c3d62"/>
      </a:dk2>
      <a:lt2>
        <a:srgbClr val="e3dcc1"/>
      </a:lt2>
      <a:accent1>
        <a:srgbClr val="315f97"/>
      </a:accent1>
      <a:accent2>
        <a:srgbClr val="c75252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000ff"/>
      </a:hlink>
      <a:folHlink>
        <a:srgbClr val="800080"/>
      </a:folHlink>
    </a:clrScheme>
    <a:fontScheme name="Hancom Office">
      <a:majorFont>
        <a:latin typeface="함초롬돋움"/>
        <a:ea typeface="함초롬돋움"/>
        <a:cs typeface=""/>
      </a:majorFont>
      <a:minorFont>
        <a:latin typeface="함초롬돋움"/>
        <a:ea typeface="함초롬돋움"/>
        <a:cs typeface=""/>
      </a:minorFont>
    </a:fontScheme>
    <a:fmtScheme name="Hancom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TotalTime>0</ep:TotalTime>
  <ep:HyperlinkBase/>
  <ep:Application>Hancom Office Hanshow 2010</ep:Application>
  <ep:AppVersion>8.0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cp:category/>
  <cp:contentStatus>화면 슬라이드 쇼(4:3)</cp:contentStatus>
  <dcterms:created xsi:type="dcterms:W3CDTF">2018-05-16T10:47:44.000</dcterms:created>
  <dc:creator>paran</dc:creator>
  <dc:description/>
  <cp:keywords/>
  <cp:lastModifiedBy>paran</cp:lastModifiedBy>
  <dcterms:modified xsi:type="dcterms:W3CDTF">2018-06-19T14:30:44.873</dcterms:modified>
  <cp:revision>123</cp:revision>
  <dc:subject/>
  <dc:title>  편의성 UP 엘리베이터</dc:title>
</cp:coreProperties>
</file>